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5"/>
    <p:restoredTop sz="93521"/>
  </p:normalViewPr>
  <p:slideViewPr>
    <p:cSldViewPr snapToGrid="0">
      <p:cViewPr varScale="1">
        <p:scale>
          <a:sx n="115" d="100"/>
          <a:sy n="115" d="100"/>
        </p:scale>
        <p:origin x="28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31AC4-F941-ED5C-E95E-8AD7779CA46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B51CB3A-522D-1A75-BB60-765315616D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44F94DC-074F-8714-3308-A80BA0B86407}"/>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7168CD58-A3B2-F54F-7DE5-CDA8FF0732C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98605AD-4779-53FC-6D76-8BDD4D0B8595}"/>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2169250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26ED0A-97AB-1458-0F4D-3734431D199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07CF04D-F06B-7D3D-6075-C387B018CAB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8416A8A-DCD1-777F-E832-C97789F359B7}"/>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3E43E336-A0EA-8E24-40A8-370349F8BC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99C5DDF-791D-6C17-4527-5A64D9E7C210}"/>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3774679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0D57983-E654-E11C-DE84-D9045ABED1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F9553C9-2F36-374D-8C45-C6F4E55131F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C0FEE5B-3BE1-D5B4-695B-5FE3E0210BE2}"/>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17B8E2F9-F417-0CA7-02CD-75548244A27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FA4576-AEEF-D89E-3EF0-20E94A415467}"/>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3365801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9F74D3-C4FB-A9B4-B7B4-FFFCE49C7C2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A31BA24-530E-E23B-6A3A-892F80ED7EF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DC03E0-F214-0EF2-19FC-9FCBF9676E25}"/>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E936F611-29A0-D1B6-6756-121784C07E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03B2E58-AD4A-3C38-F6FC-BA57BF687B13}"/>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227033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329C9-DC05-4FCF-8B02-1FD73D82736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300F1DF-4C36-4643-7742-46924C4BD2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97358EE-A74E-5503-BB9A-74660CEEAC2A}"/>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52B131D3-4879-6E0A-F0BF-5F287EA0BE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AE3F34-B621-0561-8E9F-EAC9F286487D}"/>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67960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20588-14BD-9884-08CA-28D22194598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B11B3-359D-1D0E-060D-2EB51A3F38B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4873A18-8BA6-7B37-860F-CC773A764AA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8993DB8-914C-B55D-4A20-F549BFF2D98B}"/>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C66BDF01-9CCD-76CF-CF43-4F90A258AE3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90FD3FA-AC07-87A1-5DD0-FA8DA8C7587D}"/>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2664878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0BD808-001B-A048-3565-F0790428D52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63CCD52-A63B-1841-70E2-5B2FBE4A9B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0E02459-91F4-11F3-C310-693BA18FD29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BB2C9F3-2442-F5B2-FCBE-F2E1BF3AE9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87DABC5-E2E8-88EE-19F7-3954F40BAF7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7292E86-678B-A69E-E17C-AFD483926C09}"/>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8" name="Espace réservé du pied de page 7">
            <a:extLst>
              <a:ext uri="{FF2B5EF4-FFF2-40B4-BE49-F238E27FC236}">
                <a16:creationId xmlns:a16="http://schemas.microsoft.com/office/drawing/2014/main" id="{F0A7AF5D-20BC-E8B0-AE8B-A5E9CF06DF8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0E016D8-D2F7-6D7C-2A62-D8F0F63A8EBD}"/>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3560797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F0E699-8E35-4625-5E25-ABEEFACD18F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07C79F-3284-964D-588F-B2EEF79B7FE5}"/>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4" name="Espace réservé du pied de page 3">
            <a:extLst>
              <a:ext uri="{FF2B5EF4-FFF2-40B4-BE49-F238E27FC236}">
                <a16:creationId xmlns:a16="http://schemas.microsoft.com/office/drawing/2014/main" id="{FA4B2F1B-4BD8-2B9E-90DB-71BA4023338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A3AD98-D480-4AA2-4C7C-8F9F9FC115D1}"/>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440401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64B89AB-3C6D-7359-93BC-F59C2AD608FE}"/>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3" name="Espace réservé du pied de page 2">
            <a:extLst>
              <a:ext uri="{FF2B5EF4-FFF2-40B4-BE49-F238E27FC236}">
                <a16:creationId xmlns:a16="http://schemas.microsoft.com/office/drawing/2014/main" id="{4F442352-5247-A1D1-367C-283214D3A3E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9EF2CB8-EC45-4A80-A4AA-D684DAB9B2CC}"/>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127345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E23B40-9F0A-DCBD-E544-1CDE2DA838A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4E8915F-1F0D-B7D9-62A2-65BF5646CD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29D9D55-A6CC-77FC-0790-6D0C17983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E5B58B1-D435-E3C2-B8BD-E6D5199A7C36}"/>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2617C946-43DB-F3A5-F3FC-309601C54D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4313324-333F-4309-D5C1-BE186A4AF272}"/>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926529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655EE-8C07-594F-82A4-367ADB98066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D13668-2F55-EA1D-9D7C-3048D1A900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B106340-5CA3-35F3-023C-767D7B53ED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B37A178-C30D-A57C-052C-2C5E35F495AC}"/>
              </a:ext>
            </a:extLst>
          </p:cNvPr>
          <p:cNvSpPr>
            <a:spLocks noGrp="1"/>
          </p:cNvSpPr>
          <p:nvPr>
            <p:ph type="dt" sz="half" idx="10"/>
          </p:nvPr>
        </p:nvSpPr>
        <p:spPr/>
        <p:txBody>
          <a:bodyPr/>
          <a:lstStyle/>
          <a:p>
            <a:fld id="{18C2F6DE-31A2-504A-9F36-A514A3C80DAA}" type="datetimeFigureOut">
              <a:rPr lang="fr-FR" smtClean="0"/>
              <a:t>27/07/2026</a:t>
            </a:fld>
            <a:endParaRPr lang="fr-FR"/>
          </a:p>
        </p:txBody>
      </p:sp>
      <p:sp>
        <p:nvSpPr>
          <p:cNvPr id="6" name="Espace réservé du pied de page 5">
            <a:extLst>
              <a:ext uri="{FF2B5EF4-FFF2-40B4-BE49-F238E27FC236}">
                <a16:creationId xmlns:a16="http://schemas.microsoft.com/office/drawing/2014/main" id="{ECDF9870-7A47-D910-54F5-1FEDDB1FF4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FAE3A4A-7793-9006-FD1F-5420C6EA769D}"/>
              </a:ext>
            </a:extLst>
          </p:cNvPr>
          <p:cNvSpPr>
            <a:spLocks noGrp="1"/>
          </p:cNvSpPr>
          <p:nvPr>
            <p:ph type="sldNum" sz="quarter" idx="12"/>
          </p:nvPr>
        </p:nvSpPr>
        <p:spPr/>
        <p:txBody>
          <a:bodyPr/>
          <a:lstStyle/>
          <a:p>
            <a:fld id="{DB7E6F44-F881-9440-9710-EFF2490A1663}" type="slidenum">
              <a:rPr lang="fr-FR" smtClean="0"/>
              <a:t>‹N°›</a:t>
            </a:fld>
            <a:endParaRPr lang="fr-FR"/>
          </a:p>
        </p:txBody>
      </p:sp>
    </p:spTree>
    <p:extLst>
      <p:ext uri="{BB962C8B-B14F-4D97-AF65-F5344CB8AC3E}">
        <p14:creationId xmlns:p14="http://schemas.microsoft.com/office/powerpoint/2010/main" val="380629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3951558-2B4B-7C2D-DBEE-05D7B2B1A6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4BC35EE-33F2-64C5-00BD-9C18120C04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7BEBAB-86B9-9915-EFCF-31AC9E903C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2F6DE-31A2-504A-9F36-A514A3C80DAA}" type="datetimeFigureOut">
              <a:rPr lang="fr-FR" smtClean="0"/>
              <a:t>27/07/2026</a:t>
            </a:fld>
            <a:endParaRPr lang="fr-FR"/>
          </a:p>
        </p:txBody>
      </p:sp>
      <p:sp>
        <p:nvSpPr>
          <p:cNvPr id="5" name="Espace réservé du pied de page 4">
            <a:extLst>
              <a:ext uri="{FF2B5EF4-FFF2-40B4-BE49-F238E27FC236}">
                <a16:creationId xmlns:a16="http://schemas.microsoft.com/office/drawing/2014/main" id="{F745A36A-0061-802A-35BF-F07F5833E8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541460B-58F0-909B-6235-62148C18E3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7E6F44-F881-9440-9710-EFF2490A1663}" type="slidenum">
              <a:rPr lang="fr-FR" smtClean="0"/>
              <a:t>‹N°›</a:t>
            </a:fld>
            <a:endParaRPr lang="fr-FR"/>
          </a:p>
        </p:txBody>
      </p:sp>
    </p:spTree>
    <p:extLst>
      <p:ext uri="{BB962C8B-B14F-4D97-AF65-F5344CB8AC3E}">
        <p14:creationId xmlns:p14="http://schemas.microsoft.com/office/powerpoint/2010/main" val="3233266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8B7D06-6179-9BEE-F842-5A65AD3E7119}"/>
              </a:ext>
            </a:extLst>
          </p:cNvPr>
          <p:cNvSpPr>
            <a:spLocks noGrp="1"/>
          </p:cNvSpPr>
          <p:nvPr>
            <p:ph type="ctrTitle"/>
          </p:nvPr>
        </p:nvSpPr>
        <p:spPr>
          <a:xfrm>
            <a:off x="1524000" y="1122362"/>
            <a:ext cx="9144000" cy="3111707"/>
          </a:xfrm>
        </p:spPr>
        <p:txBody>
          <a:bodyPr/>
          <a:lstStyle/>
          <a:p>
            <a:br>
              <a:rPr lang="fr-FR" dirty="0"/>
            </a:br>
            <a:r>
              <a:rPr lang="fr-FR" dirty="0"/>
              <a:t>Test de progrès</a:t>
            </a:r>
          </a:p>
        </p:txBody>
      </p:sp>
      <p:sp>
        <p:nvSpPr>
          <p:cNvPr id="3" name="Sous-titre 2">
            <a:extLst>
              <a:ext uri="{FF2B5EF4-FFF2-40B4-BE49-F238E27FC236}">
                <a16:creationId xmlns:a16="http://schemas.microsoft.com/office/drawing/2014/main" id="{F0E242FE-37DF-CBF0-CEA1-75B5905269B2}"/>
              </a:ext>
            </a:extLst>
          </p:cNvPr>
          <p:cNvSpPr>
            <a:spLocks noGrp="1"/>
          </p:cNvSpPr>
          <p:nvPr>
            <p:ph type="subTitle" idx="1"/>
          </p:nvPr>
        </p:nvSpPr>
        <p:spPr/>
        <p:txBody>
          <a:bodyPr/>
          <a:lstStyle/>
          <a:p>
            <a:r>
              <a:rPr lang="fr-FR" dirty="0"/>
              <a:t> </a:t>
            </a:r>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1122363"/>
            <a:ext cx="3234690" cy="1207770"/>
          </a:xfrm>
          <a:prstGeom prst="rect">
            <a:avLst/>
          </a:prstGeom>
          <a:noFill/>
        </p:spPr>
        <p:txBody>
          <a:bodyPr wrap="none" rtlCol="0">
            <a:spAutoFit/>
          </a:bodyPr>
          <a:lstStyle/>
          <a:p>
            <a:pPr algn="just"/>
            <a:r>
              <a:rPr lang="fr-FR"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419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73EF0-8030-AD9E-4B4F-FB3C70CB949B}"/>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4F6B0469-6B57-A9F0-909B-C5A7C6F40FF0}"/>
              </a:ext>
            </a:extLst>
          </p:cNvPr>
          <p:cNvSpPr>
            <a:spLocks noGrp="1"/>
          </p:cNvSpPr>
          <p:nvPr>
            <p:ph idx="1"/>
          </p:nvPr>
        </p:nvSpPr>
        <p:spPr>
          <a:xfrm>
            <a:off x="838200" y="1253331"/>
            <a:ext cx="10515600" cy="4351338"/>
          </a:xfrm>
        </p:spPr>
        <p:txBody>
          <a:bodyPr>
            <a:normAutofit lnSpcReduction="10000"/>
          </a:bodyPr>
          <a:lstStyle/>
          <a:p>
            <a:pPr marL="0" indent="0" algn="just">
              <a:lnSpc>
                <a:spcPct val="150000"/>
              </a:lnSpc>
              <a:buNone/>
            </a:pPr>
            <a:r>
              <a:rPr lang="fr-FR" sz="2400" dirty="0">
                <a:effectLst/>
                <a:latin typeface="Times New Roman" panose="02020603050405020304" pitchFamily="18" charset="0"/>
                <a:ea typeface="Times New Roman" panose="02020603050405020304" pitchFamily="18" charset="0"/>
                <a:cs typeface="Times New Roman" panose="02020603050405020304" pitchFamily="18" charset="0"/>
              </a:rPr>
              <a:t>Quelques amis s’étaient rassemblés pour jouer aux cartes. Lors d’une partie endiablée, ils décidèrent de ne plus respecter complètement les règles. Mais cela dégénéra sérieusement. Raoul ramassait trop de cartes, la plupart de ses partenaires protestaient, ils lui dirent de vilains mots. Romuald buvait du soda de son côté. Joséphine déplorait cette situation. Quelle déception pour elle ! Alors, elle leur fit ses adieux</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8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endParaRPr lang="fr-FR" dirty="0"/>
          </a:p>
          <a:p>
            <a:pPr marL="0" indent="0">
              <a:buNone/>
            </a:pPr>
            <a:r>
              <a:rPr lang="fr-FR" dirty="0">
                <a:solidFill>
                  <a:schemeClr val="accent1"/>
                </a:solidFill>
                <a:latin typeface="Times New Roman" panose="02020603050405020304" pitchFamily="18" charset="0"/>
                <a:cs typeface="Times New Roman" panose="02020603050405020304" pitchFamily="18" charset="0"/>
              </a:rPr>
              <a:t>Trouvez une façon grammaticale de classer les mots de ce petit texte.</a:t>
            </a:r>
          </a:p>
        </p:txBody>
      </p:sp>
    </p:spTree>
    <p:extLst>
      <p:ext uri="{BB962C8B-B14F-4D97-AF65-F5344CB8AC3E}">
        <p14:creationId xmlns:p14="http://schemas.microsoft.com/office/powerpoint/2010/main" val="56434424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108</Words>
  <Application>Microsoft Macintosh PowerPoint</Application>
  <PresentationFormat>Grand écran</PresentationFormat>
  <Paragraphs>10</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Times New Roman</vt:lpstr>
      <vt:lpstr>Thème Office</vt:lpstr>
      <vt:lpstr> Test de progrès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Test de progrès</dc:title>
  <dc:creator>Pierre Seve</dc:creator>
  <cp:lastModifiedBy>Pierre Seve</cp:lastModifiedBy>
  <cp:revision>3</cp:revision>
  <dcterms:created xsi:type="dcterms:W3CDTF">2024-03-23T15:43:59Z</dcterms:created>
  <dcterms:modified xsi:type="dcterms:W3CDTF">2026-07-27T07:03:14Z</dcterms:modified>
</cp:coreProperties>
</file>