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38"/>
  </p:notesMasterIdLst>
  <p:sldIdLst>
    <p:sldId id="256" r:id="rId2"/>
    <p:sldId id="260" r:id="rId3"/>
    <p:sldId id="262" r:id="rId4"/>
    <p:sldId id="261" r:id="rId5"/>
    <p:sldId id="263" r:id="rId6"/>
    <p:sldId id="264" r:id="rId7"/>
    <p:sldId id="257" r:id="rId8"/>
    <p:sldId id="258" r:id="rId9"/>
    <p:sldId id="259" r:id="rId10"/>
    <p:sldId id="265" r:id="rId11"/>
    <p:sldId id="266" r:id="rId12"/>
    <p:sldId id="268" r:id="rId13"/>
    <p:sldId id="294" r:id="rId14"/>
    <p:sldId id="267" r:id="rId15"/>
    <p:sldId id="269" r:id="rId16"/>
    <p:sldId id="270" r:id="rId17"/>
    <p:sldId id="271" r:id="rId18"/>
    <p:sldId id="281" r:id="rId19"/>
    <p:sldId id="280" r:id="rId20"/>
    <p:sldId id="274" r:id="rId21"/>
    <p:sldId id="275" r:id="rId22"/>
    <p:sldId id="276" r:id="rId23"/>
    <p:sldId id="277" r:id="rId24"/>
    <p:sldId id="278" r:id="rId25"/>
    <p:sldId id="282" r:id="rId26"/>
    <p:sldId id="283" r:id="rId27"/>
    <p:sldId id="284" r:id="rId28"/>
    <p:sldId id="285" r:id="rId29"/>
    <p:sldId id="286" r:id="rId30"/>
    <p:sldId id="287" r:id="rId31"/>
    <p:sldId id="288" r:id="rId32"/>
    <p:sldId id="289" r:id="rId33"/>
    <p:sldId id="290" r:id="rId34"/>
    <p:sldId id="291" r:id="rId35"/>
    <p:sldId id="292" r:id="rId36"/>
    <p:sldId id="293" r:id="rId37"/>
  </p:sldIdLst>
  <p:sldSz cx="12192000" cy="6858000"/>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Aucun style, grille du tableau">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3347"/>
    <p:restoredTop sz="69057"/>
  </p:normalViewPr>
  <p:slideViewPr>
    <p:cSldViewPr snapToGrid="0">
      <p:cViewPr varScale="1">
        <p:scale>
          <a:sx n="55" d="100"/>
          <a:sy n="55" d="100"/>
        </p:scale>
        <p:origin x="1768" y="17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presProps" Target="presProps.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71CC0E5-D2B1-3143-8792-E3FDE4BE07D5}" type="datetimeFigureOut">
              <a:rPr lang="fr-FR" smtClean="0"/>
              <a:t>07/09/2025</a:t>
            </a:fld>
            <a:endParaRPr lang="fr-FR"/>
          </a:p>
        </p:txBody>
      </p:sp>
      <p:sp>
        <p:nvSpPr>
          <p:cNvPr id="4" name="Espace réservé de l'image des diapositives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not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4EECE68-C089-4742-BCD2-D8475DF8478D}" type="slidenum">
              <a:rPr lang="fr-FR" smtClean="0"/>
              <a:t>‹N°›</a:t>
            </a:fld>
            <a:endParaRPr lang="fr-FR"/>
          </a:p>
        </p:txBody>
      </p:sp>
    </p:spTree>
    <p:extLst>
      <p:ext uri="{BB962C8B-B14F-4D97-AF65-F5344CB8AC3E}">
        <p14:creationId xmlns:p14="http://schemas.microsoft.com/office/powerpoint/2010/main" val="339268749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algn="just"/>
            <a:r>
              <a:rPr lang="fr-FR" sz="1200" b="1" i="1" dirty="0">
                <a:solidFill>
                  <a:srgbClr val="000000"/>
                </a:solidFill>
                <a:effectLst/>
                <a:latin typeface="+mn-lt"/>
                <a:ea typeface="Calibri" panose="020F0502020204030204" pitchFamily="34" charset="0"/>
                <a:cs typeface="Times New Roman" panose="02020603050405020304" pitchFamily="18" charset="0"/>
              </a:rPr>
              <a:t>QUI PARLE ? À QUI ? DE QUI OU DE QUOI ? – </a:t>
            </a:r>
            <a:r>
              <a:rPr lang="fr-FR" sz="1200" i="1" dirty="0">
                <a:solidFill>
                  <a:srgbClr val="000000"/>
                </a:solidFill>
                <a:effectLst/>
                <a:latin typeface="+mn-lt"/>
                <a:ea typeface="Calibri" panose="020F0502020204030204" pitchFamily="34" charset="0"/>
                <a:cs typeface="Times New Roman" panose="02020603050405020304" pitchFamily="18" charset="0"/>
              </a:rPr>
              <a:t>Le sens des déterminants</a:t>
            </a:r>
            <a:endParaRPr lang="fr-FR" sz="1200" dirty="0">
              <a:effectLst/>
              <a:latin typeface="+mn-lt"/>
              <a:ea typeface="Calibri" panose="020F0502020204030204" pitchFamily="34" charset="0"/>
              <a:cs typeface="Times New Roman" panose="02020603050405020304" pitchFamily="18" charset="0"/>
            </a:endParaRPr>
          </a:p>
          <a:p>
            <a:pPr algn="just"/>
            <a:r>
              <a:rPr lang="fr-FR" sz="1200" b="1" i="1" dirty="0">
                <a:solidFill>
                  <a:srgbClr val="000000"/>
                </a:solidFill>
                <a:effectLst/>
                <a:latin typeface="+mn-lt"/>
                <a:ea typeface="Calibri" panose="020F0502020204030204" pitchFamily="34" charset="0"/>
                <a:cs typeface="Times New Roman" panose="02020603050405020304" pitchFamily="18" charset="0"/>
              </a:rPr>
              <a:t>Leçon 52 : Comment choisir parmi tous les déterminants ?</a:t>
            </a:r>
            <a:endParaRPr lang="fr-FR" sz="1200" dirty="0">
              <a:effectLst/>
              <a:latin typeface="+mn-lt"/>
              <a:ea typeface="Calibri" panose="020F0502020204030204" pitchFamily="34" charset="0"/>
              <a:cs typeface="Times New Roman" panose="02020603050405020304" pitchFamily="18" charset="0"/>
            </a:endParaRPr>
          </a:p>
          <a:p>
            <a:pPr algn="just"/>
            <a:r>
              <a:rPr lang="fr-FR" sz="1200" b="1" i="1" dirty="0">
                <a:solidFill>
                  <a:srgbClr val="000000"/>
                </a:solidFill>
                <a:effectLst/>
                <a:latin typeface="+mn-lt"/>
                <a:ea typeface="Calibri" panose="020F0502020204030204" pitchFamily="34" charset="0"/>
                <a:cs typeface="Times New Roman" panose="02020603050405020304" pitchFamily="18" charset="0"/>
              </a:rPr>
              <a:t> </a:t>
            </a:r>
            <a:endParaRPr lang="fr-FR" sz="1200" dirty="0">
              <a:effectLst/>
              <a:latin typeface="+mn-lt"/>
              <a:ea typeface="Calibri" panose="020F0502020204030204" pitchFamily="34" charset="0"/>
              <a:cs typeface="Times New Roman" panose="02020603050405020304" pitchFamily="18" charset="0"/>
            </a:endParaRPr>
          </a:p>
          <a:p>
            <a:pPr algn="just"/>
            <a:r>
              <a:rPr lang="fr-FR" sz="1200" b="1" i="1" dirty="0">
                <a:solidFill>
                  <a:srgbClr val="000000"/>
                </a:solidFill>
                <a:effectLst/>
                <a:latin typeface="+mn-lt"/>
                <a:ea typeface="Calibri" panose="020F0502020204030204" pitchFamily="34" charset="0"/>
                <a:cs typeface="Times New Roman" panose="02020603050405020304" pitchFamily="18" charset="0"/>
              </a:rPr>
              <a:t> </a:t>
            </a:r>
            <a:endParaRPr lang="fr-FR" sz="1200" dirty="0">
              <a:effectLst/>
              <a:latin typeface="+mn-lt"/>
              <a:ea typeface="Calibri" panose="020F0502020204030204" pitchFamily="34" charset="0"/>
              <a:cs typeface="Times New Roman" panose="02020603050405020304" pitchFamily="18" charset="0"/>
            </a:endParaRPr>
          </a:p>
          <a:p>
            <a:pPr algn="just"/>
            <a:r>
              <a:rPr lang="fr-FR" sz="1200" b="1" i="1" dirty="0">
                <a:solidFill>
                  <a:srgbClr val="000000"/>
                </a:solidFill>
                <a:effectLst/>
                <a:latin typeface="+mn-lt"/>
                <a:ea typeface="Calibri" panose="020F0502020204030204" pitchFamily="34" charset="0"/>
                <a:cs typeface="Times New Roman" panose="02020603050405020304" pitchFamily="18" charset="0"/>
              </a:rPr>
              <a:t>Certaines diapositives ont été dupliquées afin de scinder le commentaire du mode présentateur lorsque le propos est long. Cela vous permettra de poursuivre vos explications de manière plus fluide. </a:t>
            </a:r>
            <a:endParaRPr lang="fr-FR" sz="1200" dirty="0">
              <a:effectLst/>
              <a:latin typeface="+mn-lt"/>
              <a:ea typeface="Calibri" panose="020F0502020204030204" pitchFamily="34" charset="0"/>
              <a:cs typeface="Times New Roman" panose="02020603050405020304" pitchFamily="18" charset="0"/>
            </a:endParaRPr>
          </a:p>
          <a:p>
            <a:endParaRPr lang="fr-FR" dirty="0"/>
          </a:p>
        </p:txBody>
      </p:sp>
      <p:sp>
        <p:nvSpPr>
          <p:cNvPr id="4" name="Espace réservé du numéro de diapositive 3"/>
          <p:cNvSpPr>
            <a:spLocks noGrp="1"/>
          </p:cNvSpPr>
          <p:nvPr>
            <p:ph type="sldNum" sz="quarter" idx="5"/>
          </p:nvPr>
        </p:nvSpPr>
        <p:spPr/>
        <p:txBody>
          <a:bodyPr/>
          <a:lstStyle/>
          <a:p>
            <a:fld id="{24EECE68-C089-4742-BCD2-D8475DF8478D}" type="slidenum">
              <a:rPr lang="fr-FR" smtClean="0"/>
              <a:t>1</a:t>
            </a:fld>
            <a:endParaRPr lang="fr-FR"/>
          </a:p>
        </p:txBody>
      </p:sp>
    </p:spTree>
    <p:extLst>
      <p:ext uri="{BB962C8B-B14F-4D97-AF65-F5344CB8AC3E}">
        <p14:creationId xmlns:p14="http://schemas.microsoft.com/office/powerpoint/2010/main" val="148113665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200" b="1" kern="100" dirty="0">
                <a:solidFill>
                  <a:schemeClr val="tx1"/>
                </a:solidFill>
                <a:effectLst/>
                <a:latin typeface="+mn-lt"/>
                <a:ea typeface="Calibri" panose="020F0502020204030204" pitchFamily="34" charset="0"/>
                <a:cs typeface="Times New Roman" panose="02020603050405020304" pitchFamily="18" charset="0"/>
              </a:rPr>
              <a:t>PHASE 1 – Enrôlement</a:t>
            </a:r>
          </a:p>
          <a:p>
            <a:pPr marL="0" marR="0" lvl="0" indent="0" algn="l" defTabSz="914400" rtl="0" eaLnBrk="1" fontAlgn="auto" latinLnBrk="0" hangingPunct="1">
              <a:lnSpc>
                <a:spcPct val="100000"/>
              </a:lnSpc>
              <a:spcBef>
                <a:spcPts val="0"/>
              </a:spcBef>
              <a:spcAft>
                <a:spcPts val="0"/>
              </a:spcAft>
              <a:buClrTx/>
              <a:buSzTx/>
              <a:buFontTx/>
              <a:buNone/>
              <a:tabLst/>
              <a:defRPr/>
            </a:pPr>
            <a:endParaRPr lang="fr-FR" sz="1200" b="1" kern="100" dirty="0">
              <a:solidFill>
                <a:schemeClr val="tx1"/>
              </a:solidFill>
              <a:effectLst/>
              <a:latin typeface="+mn-lt"/>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fr-FR" sz="1200" b="1" kern="100" dirty="0">
                <a:solidFill>
                  <a:schemeClr val="tx1"/>
                </a:solidFill>
                <a:effectLst/>
                <a:latin typeface="+mn-lt"/>
                <a:ea typeface="Calibri" panose="020F0502020204030204" pitchFamily="34" charset="0"/>
                <a:cs typeface="Times New Roman" panose="02020603050405020304" pitchFamily="18" charset="0"/>
              </a:rPr>
              <a:t>Demander</a:t>
            </a:r>
            <a:r>
              <a:rPr lang="fr-FR" sz="1200" kern="100" dirty="0">
                <a:solidFill>
                  <a:schemeClr val="tx1"/>
                </a:solidFill>
                <a:effectLst/>
                <a:latin typeface="+mn-lt"/>
                <a:ea typeface="Calibri" panose="020F0502020204030204" pitchFamily="34" charset="0"/>
                <a:cs typeface="Times New Roman" panose="02020603050405020304" pitchFamily="18" charset="0"/>
              </a:rPr>
              <a:t> : « Qu’est-ce que j’affiche ? Qu’est-ce qu’on avait appris ? »</a:t>
            </a:r>
          </a:p>
          <a:p>
            <a:pPr algn="just"/>
            <a:r>
              <a:rPr lang="fr-FR" sz="1200" u="sng" kern="100" dirty="0">
                <a:solidFill>
                  <a:schemeClr val="tx1"/>
                </a:solidFill>
                <a:effectLst/>
                <a:latin typeface="+mn-lt"/>
                <a:ea typeface="Calibri" panose="020F0502020204030204" pitchFamily="34" charset="0"/>
                <a:cs typeface="Times New Roman" panose="02020603050405020304" pitchFamily="18" charset="0"/>
              </a:rPr>
              <a:t>Réponse attendue </a:t>
            </a:r>
            <a:r>
              <a:rPr lang="fr-FR" sz="1200" kern="100" dirty="0">
                <a:solidFill>
                  <a:schemeClr val="tx1"/>
                </a:solidFill>
                <a:effectLst/>
                <a:latin typeface="+mn-lt"/>
                <a:ea typeface="Calibri" panose="020F0502020204030204" pitchFamily="34" charset="0"/>
                <a:cs typeface="Times New Roman" panose="02020603050405020304" pitchFamily="18" charset="0"/>
              </a:rPr>
              <a:t>:</a:t>
            </a:r>
          </a:p>
          <a:p>
            <a:pPr algn="just"/>
            <a:r>
              <a:rPr lang="fr-FR" sz="1200" kern="100" dirty="0">
                <a:solidFill>
                  <a:schemeClr val="tx1"/>
                </a:solidFill>
                <a:effectLst/>
                <a:latin typeface="+mn-lt"/>
                <a:ea typeface="Calibri" panose="020F0502020204030204" pitchFamily="34" charset="0"/>
                <a:cs typeface="Times New Roman" panose="02020603050405020304" pitchFamily="18" charset="0"/>
              </a:rPr>
              <a:t>On avait appris qu’on n’utilise pas n’importe comment les déterminants </a:t>
            </a:r>
            <a:r>
              <a:rPr lang="fr-FR" sz="1200" i="1" kern="100" dirty="0">
                <a:solidFill>
                  <a:schemeClr val="tx1"/>
                </a:solidFill>
                <a:effectLst/>
                <a:latin typeface="+mn-lt"/>
                <a:ea typeface="Calibri" panose="020F0502020204030204" pitchFamily="34" charset="0"/>
                <a:cs typeface="Times New Roman" panose="02020603050405020304" pitchFamily="18" charset="0"/>
              </a:rPr>
              <a:t>le</a:t>
            </a:r>
            <a:r>
              <a:rPr lang="fr-FR" sz="1200" kern="100" dirty="0">
                <a:solidFill>
                  <a:schemeClr val="tx1"/>
                </a:solidFill>
                <a:effectLst/>
                <a:latin typeface="+mn-lt"/>
                <a:ea typeface="Calibri" panose="020F0502020204030204" pitchFamily="34" charset="0"/>
                <a:cs typeface="Times New Roman" panose="02020603050405020304" pitchFamily="18" charset="0"/>
              </a:rPr>
              <a:t> / </a:t>
            </a:r>
            <a:r>
              <a:rPr lang="fr-FR" sz="1200" i="1" kern="100" dirty="0">
                <a:solidFill>
                  <a:schemeClr val="tx1"/>
                </a:solidFill>
                <a:effectLst/>
                <a:latin typeface="+mn-lt"/>
                <a:ea typeface="Calibri" panose="020F0502020204030204" pitchFamily="34" charset="0"/>
                <a:cs typeface="Times New Roman" panose="02020603050405020304" pitchFamily="18" charset="0"/>
              </a:rPr>
              <a:t>la</a:t>
            </a:r>
            <a:r>
              <a:rPr lang="fr-FR" sz="1200" kern="100" dirty="0">
                <a:solidFill>
                  <a:schemeClr val="tx1"/>
                </a:solidFill>
                <a:effectLst/>
                <a:latin typeface="+mn-lt"/>
                <a:ea typeface="Calibri" panose="020F0502020204030204" pitchFamily="34" charset="0"/>
                <a:cs typeface="Times New Roman" panose="02020603050405020304" pitchFamily="18" charset="0"/>
              </a:rPr>
              <a:t> / </a:t>
            </a:r>
            <a:r>
              <a:rPr lang="fr-FR" sz="1200" i="1" kern="100" dirty="0">
                <a:solidFill>
                  <a:schemeClr val="tx1"/>
                </a:solidFill>
                <a:effectLst/>
                <a:latin typeface="+mn-lt"/>
                <a:ea typeface="Calibri" panose="020F0502020204030204" pitchFamily="34" charset="0"/>
                <a:cs typeface="Times New Roman" panose="02020603050405020304" pitchFamily="18" charset="0"/>
              </a:rPr>
              <a:t>les</a:t>
            </a:r>
            <a:r>
              <a:rPr lang="fr-FR" sz="1200" kern="100" dirty="0">
                <a:solidFill>
                  <a:schemeClr val="tx1"/>
                </a:solidFill>
                <a:effectLst/>
                <a:latin typeface="+mn-lt"/>
                <a:ea typeface="Calibri" panose="020F0502020204030204" pitchFamily="34" charset="0"/>
                <a:cs typeface="Times New Roman" panose="02020603050405020304" pitchFamily="18" charset="0"/>
              </a:rPr>
              <a:t> ou </a:t>
            </a:r>
            <a:r>
              <a:rPr lang="fr-FR" sz="1200" i="1" kern="100" dirty="0">
                <a:solidFill>
                  <a:schemeClr val="tx1"/>
                </a:solidFill>
                <a:effectLst/>
                <a:latin typeface="+mn-lt"/>
                <a:ea typeface="Calibri" panose="020F0502020204030204" pitchFamily="34" charset="0"/>
                <a:cs typeface="Times New Roman" panose="02020603050405020304" pitchFamily="18" charset="0"/>
              </a:rPr>
              <a:t>un</a:t>
            </a:r>
            <a:r>
              <a:rPr lang="fr-FR" sz="1200" kern="100" dirty="0">
                <a:solidFill>
                  <a:schemeClr val="tx1"/>
                </a:solidFill>
                <a:effectLst/>
                <a:latin typeface="+mn-lt"/>
                <a:ea typeface="Calibri" panose="020F0502020204030204" pitchFamily="34" charset="0"/>
                <a:cs typeface="Times New Roman" panose="02020603050405020304" pitchFamily="18" charset="0"/>
              </a:rPr>
              <a:t> / </a:t>
            </a:r>
            <a:r>
              <a:rPr lang="fr-FR" sz="1200" i="1" kern="100" dirty="0">
                <a:solidFill>
                  <a:schemeClr val="tx1"/>
                </a:solidFill>
                <a:effectLst/>
                <a:latin typeface="+mn-lt"/>
                <a:ea typeface="Calibri" panose="020F0502020204030204" pitchFamily="34" charset="0"/>
                <a:cs typeface="Times New Roman" panose="02020603050405020304" pitchFamily="18" charset="0"/>
              </a:rPr>
              <a:t>une</a:t>
            </a:r>
            <a:r>
              <a:rPr lang="fr-FR" sz="1200" kern="100" dirty="0">
                <a:solidFill>
                  <a:schemeClr val="tx1"/>
                </a:solidFill>
                <a:effectLst/>
                <a:latin typeface="+mn-lt"/>
                <a:ea typeface="Calibri" panose="020F0502020204030204" pitchFamily="34" charset="0"/>
                <a:cs typeface="Times New Roman" panose="02020603050405020304" pitchFamily="18" charset="0"/>
              </a:rPr>
              <a:t> / </a:t>
            </a:r>
            <a:r>
              <a:rPr lang="fr-FR" sz="1200" i="1" kern="100" dirty="0">
                <a:solidFill>
                  <a:schemeClr val="tx1"/>
                </a:solidFill>
                <a:effectLst/>
                <a:latin typeface="+mn-lt"/>
                <a:ea typeface="Calibri" panose="020F0502020204030204" pitchFamily="34" charset="0"/>
                <a:cs typeface="Times New Roman" panose="02020603050405020304" pitchFamily="18" charset="0"/>
              </a:rPr>
              <a:t>des</a:t>
            </a:r>
            <a:r>
              <a:rPr lang="fr-FR" sz="1200" kern="100" dirty="0">
                <a:solidFill>
                  <a:schemeClr val="tx1"/>
                </a:solidFill>
                <a:effectLst/>
                <a:latin typeface="+mn-lt"/>
                <a:ea typeface="Calibri" panose="020F0502020204030204" pitchFamily="34" charset="0"/>
                <a:cs typeface="Times New Roman" panose="02020603050405020304" pitchFamily="18" charset="0"/>
              </a:rPr>
              <a:t> : </a:t>
            </a:r>
            <a:r>
              <a:rPr lang="fr-FR" sz="1200" i="1" kern="100" dirty="0">
                <a:solidFill>
                  <a:schemeClr val="tx1"/>
                </a:solidFill>
                <a:effectLst/>
                <a:latin typeface="+mn-lt"/>
                <a:ea typeface="Calibri" panose="020F0502020204030204" pitchFamily="34" charset="0"/>
                <a:cs typeface="Times New Roman" panose="02020603050405020304" pitchFamily="18" charset="0"/>
              </a:rPr>
              <a:t>le</a:t>
            </a:r>
            <a:r>
              <a:rPr lang="fr-FR" sz="1200" kern="100" dirty="0">
                <a:solidFill>
                  <a:schemeClr val="tx1"/>
                </a:solidFill>
                <a:effectLst/>
                <a:latin typeface="+mn-lt"/>
                <a:ea typeface="Calibri" panose="020F0502020204030204" pitchFamily="34" charset="0"/>
                <a:cs typeface="Times New Roman" panose="02020603050405020304" pitchFamily="18" charset="0"/>
              </a:rPr>
              <a:t> / </a:t>
            </a:r>
            <a:r>
              <a:rPr lang="fr-FR" sz="1200" i="1" kern="100" dirty="0">
                <a:solidFill>
                  <a:schemeClr val="tx1"/>
                </a:solidFill>
                <a:effectLst/>
                <a:latin typeface="+mn-lt"/>
                <a:ea typeface="Calibri" panose="020F0502020204030204" pitchFamily="34" charset="0"/>
                <a:cs typeface="Times New Roman" panose="02020603050405020304" pitchFamily="18" charset="0"/>
              </a:rPr>
              <a:t>la</a:t>
            </a:r>
            <a:r>
              <a:rPr lang="fr-FR" sz="1200" kern="100" dirty="0">
                <a:solidFill>
                  <a:schemeClr val="tx1"/>
                </a:solidFill>
                <a:effectLst/>
                <a:latin typeface="+mn-lt"/>
                <a:ea typeface="Calibri" panose="020F0502020204030204" pitchFamily="34" charset="0"/>
                <a:cs typeface="Times New Roman" panose="02020603050405020304" pitchFamily="18" charset="0"/>
              </a:rPr>
              <a:t> / </a:t>
            </a:r>
            <a:r>
              <a:rPr lang="fr-FR" sz="1200" i="1" kern="100" dirty="0">
                <a:solidFill>
                  <a:schemeClr val="tx1"/>
                </a:solidFill>
                <a:effectLst/>
                <a:latin typeface="+mn-lt"/>
                <a:ea typeface="Calibri" panose="020F0502020204030204" pitchFamily="34" charset="0"/>
                <a:cs typeface="Times New Roman" panose="02020603050405020304" pitchFamily="18" charset="0"/>
              </a:rPr>
              <a:t>les</a:t>
            </a:r>
            <a:r>
              <a:rPr lang="fr-FR" sz="1200" kern="100" dirty="0">
                <a:solidFill>
                  <a:schemeClr val="tx1"/>
                </a:solidFill>
                <a:effectLst/>
                <a:latin typeface="+mn-lt"/>
                <a:ea typeface="Calibri" panose="020F0502020204030204" pitchFamily="34" charset="0"/>
                <a:cs typeface="Times New Roman" panose="02020603050405020304" pitchFamily="18" charset="0"/>
              </a:rPr>
              <a:t>, c’est quand on en a déjà parlé, </a:t>
            </a:r>
            <a:r>
              <a:rPr lang="fr-FR" sz="1200" i="1" kern="100" dirty="0">
                <a:solidFill>
                  <a:schemeClr val="tx1"/>
                </a:solidFill>
                <a:effectLst/>
                <a:latin typeface="+mn-lt"/>
                <a:ea typeface="Calibri" panose="020F0502020204030204" pitchFamily="34" charset="0"/>
                <a:cs typeface="Times New Roman" panose="02020603050405020304" pitchFamily="18" charset="0"/>
              </a:rPr>
              <a:t>un</a:t>
            </a:r>
            <a:r>
              <a:rPr lang="fr-FR" sz="1200" kern="100" dirty="0">
                <a:solidFill>
                  <a:schemeClr val="tx1"/>
                </a:solidFill>
                <a:effectLst/>
                <a:latin typeface="+mn-lt"/>
                <a:ea typeface="Calibri" panose="020F0502020204030204" pitchFamily="34" charset="0"/>
                <a:cs typeface="Times New Roman" panose="02020603050405020304" pitchFamily="18" charset="0"/>
              </a:rPr>
              <a:t> / </a:t>
            </a:r>
            <a:r>
              <a:rPr lang="fr-FR" sz="1200" i="1" kern="100" dirty="0">
                <a:solidFill>
                  <a:schemeClr val="tx1"/>
                </a:solidFill>
                <a:effectLst/>
                <a:latin typeface="+mn-lt"/>
                <a:ea typeface="Calibri" panose="020F0502020204030204" pitchFamily="34" charset="0"/>
                <a:cs typeface="Times New Roman" panose="02020603050405020304" pitchFamily="18" charset="0"/>
              </a:rPr>
              <a:t>une</a:t>
            </a:r>
            <a:r>
              <a:rPr lang="fr-FR" sz="1200" kern="100" dirty="0">
                <a:solidFill>
                  <a:schemeClr val="tx1"/>
                </a:solidFill>
                <a:effectLst/>
                <a:latin typeface="+mn-lt"/>
                <a:ea typeface="Calibri" panose="020F0502020204030204" pitchFamily="34" charset="0"/>
                <a:cs typeface="Times New Roman" panose="02020603050405020304" pitchFamily="18" charset="0"/>
              </a:rPr>
              <a:t> / </a:t>
            </a:r>
            <a:r>
              <a:rPr lang="fr-FR" sz="1200" i="1" kern="100" dirty="0">
                <a:solidFill>
                  <a:schemeClr val="tx1"/>
                </a:solidFill>
                <a:effectLst/>
                <a:latin typeface="+mn-lt"/>
                <a:ea typeface="Calibri" panose="020F0502020204030204" pitchFamily="34" charset="0"/>
                <a:cs typeface="Times New Roman" panose="02020603050405020304" pitchFamily="18" charset="0"/>
              </a:rPr>
              <a:t>des</a:t>
            </a:r>
            <a:r>
              <a:rPr lang="fr-FR" sz="1200" kern="100" dirty="0">
                <a:solidFill>
                  <a:schemeClr val="tx1"/>
                </a:solidFill>
                <a:effectLst/>
                <a:latin typeface="+mn-lt"/>
                <a:ea typeface="Calibri" panose="020F0502020204030204" pitchFamily="34" charset="0"/>
                <a:cs typeface="Times New Roman" panose="02020603050405020304" pitchFamily="18" charset="0"/>
              </a:rPr>
              <a:t>, c’est pour introduire quelque chose dont on n’a pas encore parlé.</a:t>
            </a:r>
          </a:p>
          <a:p>
            <a:endParaRPr lang="fr-FR" sz="1200" dirty="0">
              <a:solidFill>
                <a:schemeClr val="tx1"/>
              </a:solidFill>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fr-FR" sz="1200" b="1" kern="100" dirty="0">
                <a:solidFill>
                  <a:schemeClr val="tx1"/>
                </a:solidFill>
                <a:effectLst/>
                <a:latin typeface="+mn-lt"/>
                <a:ea typeface="Calibri" panose="020F0502020204030204" pitchFamily="34" charset="0"/>
                <a:cs typeface="Times New Roman" panose="02020603050405020304" pitchFamily="18" charset="0"/>
              </a:rPr>
              <a:t>Expliquer</a:t>
            </a:r>
            <a:r>
              <a:rPr lang="fr-FR" sz="1200" kern="100" dirty="0">
                <a:solidFill>
                  <a:schemeClr val="tx1"/>
                </a:solidFill>
                <a:effectLst/>
                <a:latin typeface="+mn-lt"/>
                <a:ea typeface="Calibri" panose="020F0502020204030204" pitchFamily="34" charset="0"/>
                <a:cs typeface="Times New Roman" panose="02020603050405020304" pitchFamily="18" charset="0"/>
              </a:rPr>
              <a:t> : « </a:t>
            </a:r>
            <a:r>
              <a:rPr lang="fr-FR" sz="1200" i="1" kern="100" dirty="0">
                <a:solidFill>
                  <a:schemeClr val="tx1"/>
                </a:solidFill>
                <a:effectLst/>
                <a:latin typeface="+mn-lt"/>
                <a:ea typeface="Calibri" panose="020F0502020204030204" pitchFamily="34" charset="0"/>
                <a:cs typeface="Times New Roman" panose="02020603050405020304" pitchFamily="18" charset="0"/>
              </a:rPr>
              <a:t>Le</a:t>
            </a:r>
            <a:r>
              <a:rPr lang="fr-FR" sz="1200" kern="100" dirty="0">
                <a:solidFill>
                  <a:schemeClr val="tx1"/>
                </a:solidFill>
                <a:effectLst/>
                <a:latin typeface="+mn-lt"/>
                <a:ea typeface="Calibri" panose="020F0502020204030204" pitchFamily="34" charset="0"/>
                <a:cs typeface="Times New Roman" panose="02020603050405020304" pitchFamily="18" charset="0"/>
              </a:rPr>
              <a:t> / </a:t>
            </a:r>
            <a:r>
              <a:rPr lang="fr-FR" sz="1200" i="1" kern="100" dirty="0">
                <a:solidFill>
                  <a:schemeClr val="tx1"/>
                </a:solidFill>
                <a:effectLst/>
                <a:latin typeface="+mn-lt"/>
                <a:ea typeface="Calibri" panose="020F0502020204030204" pitchFamily="34" charset="0"/>
                <a:cs typeface="Times New Roman" panose="02020603050405020304" pitchFamily="18" charset="0"/>
              </a:rPr>
              <a:t>la</a:t>
            </a:r>
            <a:r>
              <a:rPr lang="fr-FR" sz="1200" kern="100" dirty="0">
                <a:solidFill>
                  <a:schemeClr val="tx1"/>
                </a:solidFill>
                <a:effectLst/>
                <a:latin typeface="+mn-lt"/>
                <a:ea typeface="Calibri" panose="020F0502020204030204" pitchFamily="34" charset="0"/>
                <a:cs typeface="Times New Roman" panose="02020603050405020304" pitchFamily="18" charset="0"/>
              </a:rPr>
              <a:t> / </a:t>
            </a:r>
            <a:r>
              <a:rPr lang="fr-FR" sz="1200" i="1" kern="100" dirty="0">
                <a:solidFill>
                  <a:schemeClr val="tx1"/>
                </a:solidFill>
                <a:effectLst/>
                <a:latin typeface="+mn-lt"/>
                <a:ea typeface="Calibri" panose="020F0502020204030204" pitchFamily="34" charset="0"/>
                <a:cs typeface="Times New Roman" panose="02020603050405020304" pitchFamily="18" charset="0"/>
              </a:rPr>
              <a:t>les</a:t>
            </a:r>
            <a:r>
              <a:rPr lang="fr-FR" sz="1200" kern="100" dirty="0">
                <a:solidFill>
                  <a:schemeClr val="tx1"/>
                </a:solidFill>
                <a:effectLst/>
                <a:latin typeface="+mn-lt"/>
                <a:ea typeface="Calibri" panose="020F0502020204030204" pitchFamily="34" charset="0"/>
                <a:cs typeface="Times New Roman" panose="02020603050405020304" pitchFamily="18" charset="0"/>
              </a:rPr>
              <a:t> et </a:t>
            </a:r>
            <a:r>
              <a:rPr lang="fr-FR" sz="1200" i="1" kern="100" dirty="0">
                <a:solidFill>
                  <a:schemeClr val="tx1"/>
                </a:solidFill>
                <a:effectLst/>
                <a:latin typeface="+mn-lt"/>
                <a:ea typeface="Calibri" panose="020F0502020204030204" pitchFamily="34" charset="0"/>
                <a:cs typeface="Times New Roman" panose="02020603050405020304" pitchFamily="18" charset="0"/>
              </a:rPr>
              <a:t>un</a:t>
            </a:r>
            <a:r>
              <a:rPr lang="fr-FR" sz="1200" kern="100" dirty="0">
                <a:solidFill>
                  <a:schemeClr val="tx1"/>
                </a:solidFill>
                <a:effectLst/>
                <a:latin typeface="+mn-lt"/>
                <a:ea typeface="Calibri" panose="020F0502020204030204" pitchFamily="34" charset="0"/>
                <a:cs typeface="Times New Roman" panose="02020603050405020304" pitchFamily="18" charset="0"/>
              </a:rPr>
              <a:t> / </a:t>
            </a:r>
            <a:r>
              <a:rPr lang="fr-FR" sz="1200" i="1" kern="100" dirty="0">
                <a:solidFill>
                  <a:schemeClr val="tx1"/>
                </a:solidFill>
                <a:effectLst/>
                <a:latin typeface="+mn-lt"/>
                <a:ea typeface="Calibri" panose="020F0502020204030204" pitchFamily="34" charset="0"/>
                <a:cs typeface="Times New Roman" panose="02020603050405020304" pitchFamily="18" charset="0"/>
              </a:rPr>
              <a:t>une</a:t>
            </a:r>
            <a:r>
              <a:rPr lang="fr-FR" sz="1200" kern="100" dirty="0">
                <a:solidFill>
                  <a:schemeClr val="tx1"/>
                </a:solidFill>
                <a:effectLst/>
                <a:latin typeface="+mn-lt"/>
                <a:ea typeface="Calibri" panose="020F0502020204030204" pitchFamily="34" charset="0"/>
                <a:cs typeface="Times New Roman" panose="02020603050405020304" pitchFamily="18" charset="0"/>
              </a:rPr>
              <a:t> / </a:t>
            </a:r>
            <a:r>
              <a:rPr lang="fr-FR" sz="1200" i="1" kern="100" dirty="0">
                <a:solidFill>
                  <a:schemeClr val="tx1"/>
                </a:solidFill>
                <a:effectLst/>
                <a:latin typeface="+mn-lt"/>
                <a:ea typeface="Calibri" panose="020F0502020204030204" pitchFamily="34" charset="0"/>
                <a:cs typeface="Times New Roman" panose="02020603050405020304" pitchFamily="18" charset="0"/>
              </a:rPr>
              <a:t>des</a:t>
            </a:r>
            <a:r>
              <a:rPr lang="fr-FR" sz="1200" kern="100" dirty="0">
                <a:solidFill>
                  <a:schemeClr val="tx1"/>
                </a:solidFill>
                <a:effectLst/>
                <a:latin typeface="+mn-lt"/>
                <a:ea typeface="Calibri" panose="020F0502020204030204" pitchFamily="34" charset="0"/>
                <a:cs typeface="Times New Roman" panose="02020603050405020304" pitchFamily="18" charset="0"/>
              </a:rPr>
              <a:t> sont les déterminants les plus fréquents, mais il y en a beaucoup d’autres qui, eux aussi, ont des sens particuliers et qui ne s’emploient pas n’importe comment. » et </a:t>
            </a:r>
            <a:r>
              <a:rPr lang="fr-FR" sz="1200" b="1" kern="100" dirty="0">
                <a:solidFill>
                  <a:schemeClr val="tx1"/>
                </a:solidFill>
                <a:effectLst/>
                <a:latin typeface="+mn-lt"/>
                <a:ea typeface="Calibri" panose="020F0502020204030204" pitchFamily="34" charset="0"/>
                <a:cs typeface="Times New Roman" panose="02020603050405020304" pitchFamily="18" charset="0"/>
              </a:rPr>
              <a:t>annoncer</a:t>
            </a:r>
            <a:r>
              <a:rPr lang="fr-FR" sz="1200" kern="100" dirty="0">
                <a:solidFill>
                  <a:schemeClr val="tx1"/>
                </a:solidFill>
                <a:effectLst/>
                <a:latin typeface="+mn-lt"/>
                <a:ea typeface="Calibri" panose="020F0502020204030204" pitchFamily="34" charset="0"/>
                <a:cs typeface="Times New Roman" panose="02020603050405020304" pitchFamily="18" charset="0"/>
              </a:rPr>
              <a:t> : « C’est ce qu’on va continuer de voir aujourd’hui. »</a:t>
            </a:r>
          </a:p>
          <a:p>
            <a:endParaRPr lang="fr-FR" dirty="0"/>
          </a:p>
        </p:txBody>
      </p:sp>
      <p:sp>
        <p:nvSpPr>
          <p:cNvPr id="4" name="Espace réservé du numéro de diapositive 3"/>
          <p:cNvSpPr>
            <a:spLocks noGrp="1"/>
          </p:cNvSpPr>
          <p:nvPr>
            <p:ph type="sldNum" sz="quarter" idx="5"/>
          </p:nvPr>
        </p:nvSpPr>
        <p:spPr/>
        <p:txBody>
          <a:bodyPr/>
          <a:lstStyle/>
          <a:p>
            <a:fld id="{24EECE68-C089-4742-BCD2-D8475DF8478D}" type="slidenum">
              <a:rPr lang="fr-FR" smtClean="0"/>
              <a:t>2</a:t>
            </a:fld>
            <a:endParaRPr lang="fr-FR"/>
          </a:p>
        </p:txBody>
      </p:sp>
    </p:spTree>
    <p:extLst>
      <p:ext uri="{BB962C8B-B14F-4D97-AF65-F5344CB8AC3E}">
        <p14:creationId xmlns:p14="http://schemas.microsoft.com/office/powerpoint/2010/main" val="184445284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33D1A76-DA7D-3FA6-A2D3-2B176CF7B308}"/>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58263F0E-E3A4-B030-D6A1-A8823B4350EA}"/>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D784D6EA-8EBF-8837-53B5-8CD48CA736B8}"/>
              </a:ext>
            </a:extLst>
          </p:cNvPr>
          <p:cNvSpPr>
            <a:spLocks noGrp="1"/>
          </p:cNvSpPr>
          <p:nvPr>
            <p:ph type="body" idx="1"/>
          </p:nvPr>
        </p:nvSpPr>
        <p:spPr/>
        <p:txBody>
          <a:bodyPr/>
          <a:lstStyle/>
          <a:p>
            <a:pPr algn="just"/>
            <a:r>
              <a:rPr lang="fr-FR" sz="1200" b="1" kern="100" dirty="0">
                <a:solidFill>
                  <a:schemeClr val="tx1"/>
                </a:solidFill>
                <a:effectLst/>
                <a:latin typeface="+mn-lt"/>
                <a:ea typeface="Calibri" panose="020F0502020204030204" pitchFamily="34" charset="0"/>
                <a:cs typeface="Times New Roman" panose="02020603050405020304" pitchFamily="18" charset="0"/>
              </a:rPr>
              <a:t>Demander</a:t>
            </a:r>
            <a:r>
              <a:rPr lang="fr-FR" sz="1200" kern="100" dirty="0">
                <a:solidFill>
                  <a:schemeClr val="tx1"/>
                </a:solidFill>
                <a:effectLst/>
                <a:latin typeface="+mn-lt"/>
                <a:ea typeface="Calibri" panose="020F0502020204030204" pitchFamily="34" charset="0"/>
                <a:cs typeface="Times New Roman" panose="02020603050405020304" pitchFamily="18" charset="0"/>
              </a:rPr>
              <a:t> : « Est-ce que vous connaissez d’autres déterminants ? » Ajouter : « Souvenez-vous qu’on a vu qu’il y a des déterminants en un mot, d’autres en plusieurs mots. »</a:t>
            </a:r>
          </a:p>
          <a:p>
            <a:pPr algn="just"/>
            <a:r>
              <a:rPr lang="fr-FR" sz="1200" u="sng" kern="100" dirty="0">
                <a:solidFill>
                  <a:schemeClr val="tx1"/>
                </a:solidFill>
                <a:effectLst/>
                <a:latin typeface="+mn-lt"/>
                <a:ea typeface="Calibri" panose="020F0502020204030204" pitchFamily="34" charset="0"/>
                <a:cs typeface="Times New Roman" panose="02020603050405020304" pitchFamily="18" charset="0"/>
              </a:rPr>
              <a:t>Réponses possibles </a:t>
            </a:r>
            <a:r>
              <a:rPr lang="fr-FR" sz="1200" kern="100" dirty="0">
                <a:solidFill>
                  <a:schemeClr val="tx1"/>
                </a:solidFill>
                <a:effectLst/>
                <a:latin typeface="+mn-lt"/>
                <a:ea typeface="Calibri" panose="020F0502020204030204" pitchFamily="34" charset="0"/>
                <a:cs typeface="Times New Roman" panose="02020603050405020304" pitchFamily="18" charset="0"/>
              </a:rPr>
              <a:t>:</a:t>
            </a:r>
          </a:p>
          <a:p>
            <a:pPr algn="just"/>
            <a:r>
              <a:rPr lang="fr-FR" sz="1200" kern="100" dirty="0">
                <a:solidFill>
                  <a:schemeClr val="tx1"/>
                </a:solidFill>
                <a:effectLst/>
                <a:latin typeface="+mn-lt"/>
                <a:ea typeface="Calibri" panose="020F0502020204030204" pitchFamily="34" charset="0"/>
                <a:cs typeface="Times New Roman" panose="02020603050405020304" pitchFamily="18" charset="0"/>
              </a:rPr>
              <a:t>Plusieurs ; beaucoup de ; trois ; certains ; quelques ; mon, ton, son… leur ; quel ; n’importe quel ; …</a:t>
            </a:r>
          </a:p>
          <a:p>
            <a:pPr algn="just"/>
            <a:r>
              <a:rPr lang="fr-FR" sz="1200" kern="100" dirty="0">
                <a:solidFill>
                  <a:schemeClr val="tx1"/>
                </a:solidFill>
                <a:effectLst/>
                <a:latin typeface="+mn-lt"/>
                <a:ea typeface="Calibri" panose="020F0502020204030204" pitchFamily="34" charset="0"/>
                <a:cs typeface="Times New Roman" panose="02020603050405020304" pitchFamily="18" charset="0"/>
              </a:rPr>
              <a:t> </a:t>
            </a:r>
          </a:p>
          <a:p>
            <a:pPr algn="just"/>
            <a:r>
              <a:rPr lang="fr-FR" sz="1200" kern="100" dirty="0">
                <a:solidFill>
                  <a:schemeClr val="tx1"/>
                </a:solidFill>
                <a:effectLst/>
                <a:latin typeface="+mn-lt"/>
                <a:ea typeface="Calibri" panose="020F0502020204030204" pitchFamily="34" charset="0"/>
                <a:cs typeface="Times New Roman" panose="02020603050405020304" pitchFamily="18" charset="0"/>
              </a:rPr>
              <a:t>Ne pas chercher à obtenir une liste abondante. </a:t>
            </a:r>
            <a:r>
              <a:rPr lang="fr-FR" sz="1200" b="1" kern="100" dirty="0">
                <a:solidFill>
                  <a:schemeClr val="tx1"/>
                </a:solidFill>
                <a:effectLst/>
                <a:latin typeface="+mn-lt"/>
                <a:ea typeface="Calibri" panose="020F0502020204030204" pitchFamily="34" charset="0"/>
                <a:cs typeface="Times New Roman" panose="02020603050405020304" pitchFamily="18" charset="0"/>
              </a:rPr>
              <a:t>Relever</a:t>
            </a:r>
            <a:r>
              <a:rPr lang="fr-FR" sz="1200" kern="100" dirty="0">
                <a:solidFill>
                  <a:schemeClr val="tx1"/>
                </a:solidFill>
                <a:effectLst/>
                <a:latin typeface="+mn-lt"/>
                <a:ea typeface="Calibri" panose="020F0502020204030204" pitchFamily="34" charset="0"/>
                <a:cs typeface="Times New Roman" panose="02020603050405020304" pitchFamily="18" charset="0"/>
              </a:rPr>
              <a:t> la liste proposée et </a:t>
            </a:r>
            <a:r>
              <a:rPr lang="fr-FR" sz="1200" b="1" kern="100" dirty="0">
                <a:solidFill>
                  <a:schemeClr val="tx1"/>
                </a:solidFill>
                <a:effectLst/>
                <a:latin typeface="+mn-lt"/>
                <a:ea typeface="Calibri" panose="020F0502020204030204" pitchFamily="34" charset="0"/>
                <a:cs typeface="Times New Roman" panose="02020603050405020304" pitchFamily="18" charset="0"/>
              </a:rPr>
              <a:t>annoncer</a:t>
            </a:r>
            <a:r>
              <a:rPr lang="fr-FR" sz="1200" kern="100" dirty="0">
                <a:solidFill>
                  <a:schemeClr val="tx1"/>
                </a:solidFill>
                <a:effectLst/>
                <a:latin typeface="+mn-lt"/>
                <a:ea typeface="Calibri" panose="020F0502020204030204" pitchFamily="34" charset="0"/>
                <a:cs typeface="Times New Roman" panose="02020603050405020304" pitchFamily="18" charset="0"/>
              </a:rPr>
              <a:t> : « On va essayer de voir plus précisément ce qu’ils veulent dire. »</a:t>
            </a:r>
          </a:p>
          <a:p>
            <a:pPr algn="just"/>
            <a:r>
              <a:rPr lang="fr-FR" sz="1800" kern="100" dirty="0">
                <a:effectLst/>
                <a:latin typeface="Times New Roman" panose="02020603050405020304" pitchFamily="18" charset="0"/>
                <a:ea typeface="Calibri" panose="020F0502020204030204" pitchFamily="34" charset="0"/>
                <a:cs typeface="Times New Roman" panose="02020603050405020304" pitchFamily="18" charset="0"/>
              </a:rPr>
              <a:t> </a:t>
            </a:r>
          </a:p>
          <a:p>
            <a:endParaRPr lang="fr-FR" dirty="0"/>
          </a:p>
        </p:txBody>
      </p:sp>
      <p:sp>
        <p:nvSpPr>
          <p:cNvPr id="4" name="Espace réservé du numéro de diapositive 3">
            <a:extLst>
              <a:ext uri="{FF2B5EF4-FFF2-40B4-BE49-F238E27FC236}">
                <a16:creationId xmlns:a16="http://schemas.microsoft.com/office/drawing/2014/main" id="{B024DF5D-D4A1-B936-24CE-DBEB5F1303F2}"/>
              </a:ext>
            </a:extLst>
          </p:cNvPr>
          <p:cNvSpPr>
            <a:spLocks noGrp="1"/>
          </p:cNvSpPr>
          <p:nvPr>
            <p:ph type="sldNum" sz="quarter" idx="5"/>
          </p:nvPr>
        </p:nvSpPr>
        <p:spPr/>
        <p:txBody>
          <a:bodyPr/>
          <a:lstStyle/>
          <a:p>
            <a:fld id="{24EECE68-C089-4742-BCD2-D8475DF8478D}" type="slidenum">
              <a:rPr lang="fr-FR" smtClean="0"/>
              <a:t>3</a:t>
            </a:fld>
            <a:endParaRPr lang="fr-FR"/>
          </a:p>
        </p:txBody>
      </p:sp>
    </p:spTree>
    <p:extLst>
      <p:ext uri="{BB962C8B-B14F-4D97-AF65-F5344CB8AC3E}">
        <p14:creationId xmlns:p14="http://schemas.microsoft.com/office/powerpoint/2010/main" val="35222547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algn="just"/>
            <a:r>
              <a:rPr lang="fr-FR" sz="1200" b="1" dirty="0">
                <a:solidFill>
                  <a:schemeClr val="tx1"/>
                </a:solidFill>
                <a:effectLst/>
                <a:latin typeface="+mn-lt"/>
                <a:ea typeface="Calibri" panose="020F0502020204030204" pitchFamily="34" charset="0"/>
              </a:rPr>
              <a:t>PHASE 2 – </a:t>
            </a:r>
            <a:r>
              <a:rPr lang="fr-FR" sz="1200" b="1" i="1" dirty="0">
                <a:solidFill>
                  <a:schemeClr val="tx1"/>
                </a:solidFill>
                <a:effectLst/>
                <a:latin typeface="+mn-lt"/>
                <a:ea typeface="Calibri" panose="020F0502020204030204" pitchFamily="34" charset="0"/>
              </a:rPr>
              <a:t>Observation</a:t>
            </a:r>
            <a:r>
              <a:rPr lang="fr-FR" sz="1200" b="1" dirty="0">
                <a:solidFill>
                  <a:schemeClr val="tx1"/>
                </a:solidFill>
                <a:effectLst/>
                <a:latin typeface="+mn-lt"/>
                <a:ea typeface="Calibri" panose="020F0502020204030204" pitchFamily="34" charset="0"/>
              </a:rPr>
              <a:t> - Quand les déterminants permettent de compter</a:t>
            </a:r>
            <a:r>
              <a:rPr lang="fr-FR" sz="1200" dirty="0">
                <a:solidFill>
                  <a:schemeClr val="tx1"/>
                </a:solidFill>
                <a:effectLst/>
                <a:latin typeface="+mn-lt"/>
              </a:rPr>
              <a:t> </a:t>
            </a:r>
            <a:endParaRPr lang="fr-FR" sz="1200" b="1" dirty="0">
              <a:solidFill>
                <a:schemeClr val="tx1"/>
              </a:solidFill>
              <a:effectLst/>
              <a:latin typeface="+mn-lt"/>
              <a:ea typeface="Calibri" panose="020F0502020204030204" pitchFamily="34" charset="0"/>
            </a:endParaRPr>
          </a:p>
          <a:p>
            <a:pPr algn="just"/>
            <a:endParaRPr lang="fr-FR" sz="1200" b="1" dirty="0">
              <a:solidFill>
                <a:schemeClr val="tx1"/>
              </a:solidFill>
              <a:effectLst/>
              <a:latin typeface="+mn-lt"/>
              <a:ea typeface="Calibri" panose="020F0502020204030204" pitchFamily="34" charset="0"/>
            </a:endParaRPr>
          </a:p>
          <a:p>
            <a:pPr algn="just"/>
            <a:r>
              <a:rPr lang="fr-FR" sz="1200" b="1" dirty="0">
                <a:solidFill>
                  <a:schemeClr val="tx1"/>
                </a:solidFill>
                <a:effectLst/>
                <a:latin typeface="+mn-lt"/>
                <a:ea typeface="Calibri" panose="020F0502020204030204" pitchFamily="34" charset="0"/>
              </a:rPr>
              <a:t>Distribuer</a:t>
            </a:r>
            <a:r>
              <a:rPr lang="fr-FR" sz="1200" dirty="0">
                <a:solidFill>
                  <a:schemeClr val="tx1"/>
                </a:solidFill>
                <a:effectLst/>
                <a:latin typeface="+mn-lt"/>
                <a:ea typeface="Calibri" panose="020F0502020204030204" pitchFamily="34" charset="0"/>
              </a:rPr>
              <a:t> le texte (cf. </a:t>
            </a:r>
            <a:r>
              <a:rPr lang="fr-FR" sz="1200" i="1" dirty="0">
                <a:solidFill>
                  <a:schemeClr val="tx1"/>
                </a:solidFill>
                <a:effectLst/>
                <a:latin typeface="+mn-lt"/>
                <a:ea typeface="Calibri" panose="020F0502020204030204" pitchFamily="34" charset="0"/>
              </a:rPr>
              <a:t>Fiche photocopiable</a:t>
            </a:r>
            <a:r>
              <a:rPr lang="fr-FR" sz="1200" dirty="0">
                <a:solidFill>
                  <a:schemeClr val="tx1"/>
                </a:solidFill>
                <a:effectLst/>
                <a:latin typeface="+mn-lt"/>
                <a:ea typeface="Calibri" panose="020F0502020204030204" pitchFamily="34" charset="0"/>
              </a:rPr>
              <a:t>).</a:t>
            </a:r>
          </a:p>
          <a:p>
            <a:pPr algn="just"/>
            <a:endParaRPr lang="fr-FR" sz="1200" dirty="0">
              <a:solidFill>
                <a:schemeClr val="tx1"/>
              </a:solidFill>
              <a:effectLst/>
              <a:latin typeface="+mn-lt"/>
            </a:endParaRPr>
          </a:p>
          <a:p>
            <a:pPr algn="just"/>
            <a:r>
              <a:rPr lang="fr-FR" sz="1200" b="1" kern="100" dirty="0">
                <a:solidFill>
                  <a:schemeClr val="tx1"/>
                </a:solidFill>
                <a:effectLst/>
                <a:latin typeface="+mn-lt"/>
                <a:ea typeface="Calibri" panose="020F0502020204030204" pitchFamily="34" charset="0"/>
                <a:cs typeface="Times New Roman" panose="02020603050405020304" pitchFamily="18" charset="0"/>
              </a:rPr>
              <a:t>Donner la consigne </a:t>
            </a:r>
            <a:r>
              <a:rPr lang="fr-FR" sz="1200" kern="100" dirty="0">
                <a:solidFill>
                  <a:schemeClr val="tx1"/>
                </a:solidFill>
                <a:effectLst/>
                <a:latin typeface="+mn-lt"/>
                <a:ea typeface="Calibri" panose="020F0502020204030204" pitchFamily="34" charset="0"/>
                <a:cs typeface="Times New Roman" panose="02020603050405020304" pitchFamily="18" charset="0"/>
              </a:rPr>
              <a:t>: « Entourez les déterminants. »</a:t>
            </a:r>
          </a:p>
          <a:p>
            <a:pPr algn="just"/>
            <a:r>
              <a:rPr lang="fr-FR" sz="1200" u="sng" kern="100" dirty="0">
                <a:solidFill>
                  <a:schemeClr val="tx1"/>
                </a:solidFill>
                <a:effectLst/>
                <a:latin typeface="+mn-lt"/>
                <a:ea typeface="Calibri" panose="020F0502020204030204" pitchFamily="34" charset="0"/>
                <a:cs typeface="Times New Roman" panose="02020603050405020304" pitchFamily="18" charset="0"/>
              </a:rPr>
              <a:t>Réponse probable </a:t>
            </a:r>
            <a:r>
              <a:rPr lang="fr-FR" sz="1200" kern="100" dirty="0">
                <a:solidFill>
                  <a:schemeClr val="tx1"/>
                </a:solidFill>
                <a:effectLst/>
                <a:latin typeface="+mn-lt"/>
                <a:ea typeface="Calibri" panose="020F0502020204030204" pitchFamily="34" charset="0"/>
                <a:cs typeface="Times New Roman" panose="02020603050405020304" pitchFamily="18" charset="0"/>
              </a:rPr>
              <a:t>:</a:t>
            </a:r>
          </a:p>
          <a:p>
            <a:pPr algn="just"/>
            <a:r>
              <a:rPr lang="fr-FR" sz="1200" dirty="0">
                <a:solidFill>
                  <a:schemeClr val="tx1"/>
                </a:solidFill>
                <a:latin typeface="+mn-lt"/>
              </a:rPr>
              <a:t>[Voir diapositive suivante]</a:t>
            </a:r>
          </a:p>
        </p:txBody>
      </p:sp>
      <p:sp>
        <p:nvSpPr>
          <p:cNvPr id="4" name="Espace réservé du numéro de diapositive 3"/>
          <p:cNvSpPr>
            <a:spLocks noGrp="1"/>
          </p:cNvSpPr>
          <p:nvPr>
            <p:ph type="sldNum" sz="quarter" idx="5"/>
          </p:nvPr>
        </p:nvSpPr>
        <p:spPr/>
        <p:txBody>
          <a:bodyPr/>
          <a:lstStyle/>
          <a:p>
            <a:fld id="{24EECE68-C089-4742-BCD2-D8475DF8478D}" type="slidenum">
              <a:rPr lang="fr-FR" smtClean="0"/>
              <a:t>4</a:t>
            </a:fld>
            <a:endParaRPr lang="fr-FR"/>
          </a:p>
        </p:txBody>
      </p:sp>
    </p:spTree>
    <p:extLst>
      <p:ext uri="{BB962C8B-B14F-4D97-AF65-F5344CB8AC3E}">
        <p14:creationId xmlns:p14="http://schemas.microsoft.com/office/powerpoint/2010/main" val="407016184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6BA8825-6B58-59A1-1747-0E91CAE43D9F}"/>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CB5166BF-A701-253F-66E8-9163B01687A7}"/>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D97AF014-59BD-9EBB-8F9B-2FF384983555}"/>
              </a:ext>
            </a:extLst>
          </p:cNvPr>
          <p:cNvSpPr>
            <a:spLocks noGrp="1"/>
          </p:cNvSpPr>
          <p:nvPr>
            <p:ph type="body" idx="1"/>
          </p:nvPr>
        </p:nvSpPr>
        <p:spPr/>
        <p:txBody>
          <a:bodyPr/>
          <a:lstStyle/>
          <a:p>
            <a:pPr algn="just"/>
            <a:r>
              <a:rPr lang="fr-FR" sz="1200" b="1" kern="100" dirty="0">
                <a:solidFill>
                  <a:schemeClr val="tx1"/>
                </a:solidFill>
                <a:effectLst/>
                <a:latin typeface="+mn-lt"/>
                <a:ea typeface="Calibri" panose="020F0502020204030204" pitchFamily="34" charset="0"/>
                <a:cs typeface="Times New Roman" panose="02020603050405020304" pitchFamily="18" charset="0"/>
              </a:rPr>
              <a:t>Vérifier</a:t>
            </a:r>
            <a:r>
              <a:rPr lang="fr-FR" sz="1200" kern="100" dirty="0">
                <a:solidFill>
                  <a:schemeClr val="tx1"/>
                </a:solidFill>
                <a:effectLst/>
                <a:latin typeface="+mn-lt"/>
                <a:ea typeface="Calibri" panose="020F0502020204030204" pitchFamily="34" charset="0"/>
                <a:cs typeface="Times New Roman" panose="02020603050405020304" pitchFamily="18" charset="0"/>
              </a:rPr>
              <a:t> avec les élèves que </a:t>
            </a:r>
            <a:r>
              <a:rPr lang="fr-FR" sz="1200" i="1" kern="100" dirty="0">
                <a:solidFill>
                  <a:schemeClr val="tx1"/>
                </a:solidFill>
                <a:effectLst/>
                <a:latin typeface="+mn-lt"/>
                <a:ea typeface="Calibri" panose="020F0502020204030204" pitchFamily="34" charset="0"/>
                <a:cs typeface="Times New Roman" panose="02020603050405020304" pitchFamily="18" charset="0"/>
              </a:rPr>
              <a:t>un / une</a:t>
            </a:r>
            <a:r>
              <a:rPr lang="fr-FR" sz="1200" kern="100" dirty="0">
                <a:solidFill>
                  <a:schemeClr val="tx1"/>
                </a:solidFill>
                <a:effectLst/>
                <a:latin typeface="+mn-lt"/>
                <a:ea typeface="Calibri" panose="020F0502020204030204" pitchFamily="34" charset="0"/>
                <a:cs typeface="Times New Roman" panose="02020603050405020304" pitchFamily="18" charset="0"/>
              </a:rPr>
              <a:t> introduit bien un élément que le lecteur ne connait pas encore et que </a:t>
            </a:r>
            <a:r>
              <a:rPr lang="fr-FR" sz="1200" i="1" kern="100" dirty="0">
                <a:solidFill>
                  <a:schemeClr val="tx1"/>
                </a:solidFill>
                <a:effectLst/>
                <a:latin typeface="+mn-lt"/>
                <a:ea typeface="Calibri" panose="020F0502020204030204" pitchFamily="34" charset="0"/>
                <a:cs typeface="Times New Roman" panose="02020603050405020304" pitchFamily="18" charset="0"/>
              </a:rPr>
              <a:t>la / le / les</a:t>
            </a:r>
            <a:r>
              <a:rPr lang="fr-FR" sz="1200" kern="100" dirty="0">
                <a:solidFill>
                  <a:schemeClr val="tx1"/>
                </a:solidFill>
                <a:effectLst/>
                <a:latin typeface="+mn-lt"/>
                <a:ea typeface="Calibri" panose="020F0502020204030204" pitchFamily="34" charset="0"/>
                <a:cs typeface="Times New Roman" panose="02020603050405020304" pitchFamily="18" charset="0"/>
              </a:rPr>
              <a:t> introduit un élément que le lecteur peut identifier.</a:t>
            </a:r>
          </a:p>
          <a:p>
            <a:pPr algn="just"/>
            <a:r>
              <a:rPr lang="fr-FR" sz="1200" kern="100" dirty="0">
                <a:solidFill>
                  <a:schemeClr val="tx1"/>
                </a:solidFill>
                <a:effectLst/>
                <a:latin typeface="+mn-lt"/>
                <a:ea typeface="Calibri" panose="020F0502020204030204" pitchFamily="34" charset="0"/>
                <a:cs typeface="Times New Roman" panose="02020603050405020304" pitchFamily="18" charset="0"/>
              </a:rPr>
              <a:t> </a:t>
            </a:r>
          </a:p>
          <a:p>
            <a:pPr algn="just"/>
            <a:r>
              <a:rPr lang="fr-FR" sz="1200" b="1" kern="100" dirty="0">
                <a:solidFill>
                  <a:schemeClr val="tx1"/>
                </a:solidFill>
                <a:effectLst/>
                <a:latin typeface="+mn-lt"/>
                <a:ea typeface="Calibri" panose="020F0502020204030204" pitchFamily="34" charset="0"/>
                <a:cs typeface="Times New Roman" panose="02020603050405020304" pitchFamily="18" charset="0"/>
              </a:rPr>
              <a:t>Expliquer</a:t>
            </a:r>
            <a:r>
              <a:rPr lang="fr-FR" sz="1200" kern="100" dirty="0">
                <a:solidFill>
                  <a:schemeClr val="tx1"/>
                </a:solidFill>
                <a:effectLst/>
                <a:latin typeface="+mn-lt"/>
                <a:ea typeface="Calibri" panose="020F0502020204030204" pitchFamily="34" charset="0"/>
                <a:cs typeface="Times New Roman" panose="02020603050405020304" pitchFamily="18" charset="0"/>
              </a:rPr>
              <a:t> : « Dans ce texte on n’a pas encore parlé des yeux ni du nez du bonhomme de neige. Mais tout le monde sait qu’un bonhomme, ça a deux yeux et un nez. Il n’y a pas de difficulté pour identifier les yeux et le nez dont on parle. Voilà pourquoi on utilise les déterminants définis </a:t>
            </a:r>
            <a:r>
              <a:rPr lang="fr-FR" sz="1200" i="1" kern="100" dirty="0">
                <a:solidFill>
                  <a:schemeClr val="tx1"/>
                </a:solidFill>
                <a:effectLst/>
                <a:latin typeface="+mn-lt"/>
                <a:ea typeface="Calibri" panose="020F0502020204030204" pitchFamily="34" charset="0"/>
                <a:cs typeface="Times New Roman" panose="02020603050405020304" pitchFamily="18" charset="0"/>
              </a:rPr>
              <a:t>les</a:t>
            </a:r>
            <a:r>
              <a:rPr lang="fr-FR" sz="1200" kern="100" dirty="0">
                <a:solidFill>
                  <a:schemeClr val="tx1"/>
                </a:solidFill>
                <a:effectLst/>
                <a:latin typeface="+mn-lt"/>
                <a:ea typeface="Calibri" panose="020F0502020204030204" pitchFamily="34" charset="0"/>
                <a:cs typeface="Times New Roman" panose="02020603050405020304" pitchFamily="18" charset="0"/>
              </a:rPr>
              <a:t> et </a:t>
            </a:r>
            <a:r>
              <a:rPr lang="fr-FR" sz="1200" i="1" kern="100" dirty="0">
                <a:solidFill>
                  <a:schemeClr val="tx1"/>
                </a:solidFill>
                <a:effectLst/>
                <a:latin typeface="+mn-lt"/>
                <a:ea typeface="Calibri" panose="020F0502020204030204" pitchFamily="34" charset="0"/>
                <a:cs typeface="Times New Roman" panose="02020603050405020304" pitchFamily="18" charset="0"/>
              </a:rPr>
              <a:t>le</a:t>
            </a:r>
            <a:r>
              <a:rPr lang="fr-FR" sz="1200" kern="100" dirty="0">
                <a:solidFill>
                  <a:schemeClr val="tx1"/>
                </a:solidFill>
                <a:effectLst/>
                <a:latin typeface="+mn-lt"/>
                <a:ea typeface="Calibri" panose="020F0502020204030204" pitchFamily="34" charset="0"/>
                <a:cs typeface="Times New Roman" panose="02020603050405020304" pitchFamily="18" charset="0"/>
              </a:rPr>
              <a:t> et non pas les déterminants indéfinis </a:t>
            </a:r>
            <a:r>
              <a:rPr lang="fr-FR" sz="1200" i="1" kern="100" dirty="0">
                <a:solidFill>
                  <a:schemeClr val="tx1"/>
                </a:solidFill>
                <a:effectLst/>
                <a:latin typeface="+mn-lt"/>
                <a:ea typeface="Calibri" panose="020F0502020204030204" pitchFamily="34" charset="0"/>
                <a:cs typeface="Times New Roman" panose="02020603050405020304" pitchFamily="18" charset="0"/>
              </a:rPr>
              <a:t>des</a:t>
            </a:r>
            <a:r>
              <a:rPr lang="fr-FR" sz="1200" kern="100" dirty="0">
                <a:solidFill>
                  <a:schemeClr val="tx1"/>
                </a:solidFill>
                <a:effectLst/>
                <a:latin typeface="+mn-lt"/>
                <a:ea typeface="Calibri" panose="020F0502020204030204" pitchFamily="34" charset="0"/>
                <a:cs typeface="Times New Roman" panose="02020603050405020304" pitchFamily="18" charset="0"/>
              </a:rPr>
              <a:t> ou </a:t>
            </a:r>
            <a:r>
              <a:rPr lang="fr-FR" sz="1200" i="1" kern="100" dirty="0">
                <a:solidFill>
                  <a:schemeClr val="tx1"/>
                </a:solidFill>
                <a:effectLst/>
                <a:latin typeface="+mn-lt"/>
                <a:ea typeface="Calibri" panose="020F0502020204030204" pitchFamily="34" charset="0"/>
                <a:cs typeface="Times New Roman" panose="02020603050405020304" pitchFamily="18" charset="0"/>
              </a:rPr>
              <a:t>un</a:t>
            </a:r>
            <a:r>
              <a:rPr lang="fr-FR" sz="1200" kern="100" dirty="0">
                <a:solidFill>
                  <a:schemeClr val="tx1"/>
                </a:solidFill>
                <a:effectLst/>
                <a:latin typeface="+mn-lt"/>
                <a:ea typeface="Calibri" panose="020F0502020204030204" pitchFamily="34" charset="0"/>
                <a:cs typeface="Times New Roman" panose="02020603050405020304" pitchFamily="18" charset="0"/>
              </a:rPr>
              <a:t>.</a:t>
            </a:r>
          </a:p>
          <a:p>
            <a:r>
              <a:rPr lang="fr-FR" sz="1200" dirty="0">
                <a:solidFill>
                  <a:schemeClr val="tx1"/>
                </a:solidFill>
                <a:effectLst/>
                <a:latin typeface="+mn-lt"/>
                <a:ea typeface="Calibri" panose="020F0502020204030204" pitchFamily="34" charset="0"/>
              </a:rPr>
              <a:t>De la même façon, on parle de </a:t>
            </a:r>
            <a:r>
              <a:rPr lang="fr-FR" sz="1200" i="1" dirty="0">
                <a:solidFill>
                  <a:schemeClr val="tx1"/>
                </a:solidFill>
                <a:effectLst/>
                <a:latin typeface="+mn-lt"/>
                <a:ea typeface="Calibri" panose="020F0502020204030204" pitchFamily="34" charset="0"/>
              </a:rPr>
              <a:t>la lune</a:t>
            </a:r>
            <a:r>
              <a:rPr lang="fr-FR" sz="1200" dirty="0">
                <a:solidFill>
                  <a:schemeClr val="tx1"/>
                </a:solidFill>
                <a:effectLst/>
                <a:latin typeface="+mn-lt"/>
                <a:ea typeface="Calibri" panose="020F0502020204030204" pitchFamily="34" charset="0"/>
              </a:rPr>
              <a:t>, parce que tout le monde la connait, qu’il n’y en a qu’une, et qu’on n’a pas de difficulté pour savoir de quoi on parle. »</a:t>
            </a:r>
            <a:r>
              <a:rPr lang="fr-FR" sz="1200" dirty="0">
                <a:solidFill>
                  <a:schemeClr val="tx1"/>
                </a:solidFill>
                <a:effectLst/>
                <a:latin typeface="+mn-lt"/>
              </a:rPr>
              <a:t> </a:t>
            </a:r>
            <a:endParaRPr lang="fr-FR" sz="1200" dirty="0">
              <a:solidFill>
                <a:schemeClr val="tx1"/>
              </a:solidFill>
              <a:latin typeface="+mn-lt"/>
            </a:endParaRPr>
          </a:p>
        </p:txBody>
      </p:sp>
      <p:sp>
        <p:nvSpPr>
          <p:cNvPr id="4" name="Espace réservé du numéro de diapositive 3">
            <a:extLst>
              <a:ext uri="{FF2B5EF4-FFF2-40B4-BE49-F238E27FC236}">
                <a16:creationId xmlns:a16="http://schemas.microsoft.com/office/drawing/2014/main" id="{B27B2913-06DC-F64F-2419-CD8B852A2D3F}"/>
              </a:ext>
            </a:extLst>
          </p:cNvPr>
          <p:cNvSpPr>
            <a:spLocks noGrp="1"/>
          </p:cNvSpPr>
          <p:nvPr>
            <p:ph type="sldNum" sz="quarter" idx="5"/>
          </p:nvPr>
        </p:nvSpPr>
        <p:spPr/>
        <p:txBody>
          <a:bodyPr/>
          <a:lstStyle/>
          <a:p>
            <a:fld id="{24EECE68-C089-4742-BCD2-D8475DF8478D}" type="slidenum">
              <a:rPr lang="fr-FR" smtClean="0"/>
              <a:t>5</a:t>
            </a:fld>
            <a:endParaRPr lang="fr-FR"/>
          </a:p>
        </p:txBody>
      </p:sp>
    </p:spTree>
    <p:extLst>
      <p:ext uri="{BB962C8B-B14F-4D97-AF65-F5344CB8AC3E}">
        <p14:creationId xmlns:p14="http://schemas.microsoft.com/office/powerpoint/2010/main" val="48558075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79BD7AD-7EA4-CF1A-067E-76D500C44DCB}"/>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CA8859C3-A9D0-C9C3-4A8D-D3305EF02A1D}"/>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AE6AA688-23B2-44BC-0115-F364170E502D}"/>
              </a:ext>
            </a:extLst>
          </p:cNvPr>
          <p:cNvSpPr>
            <a:spLocks noGrp="1"/>
          </p:cNvSpPr>
          <p:nvPr>
            <p:ph type="body" idx="1"/>
          </p:nvPr>
        </p:nvSpPr>
        <p:spPr/>
        <p:txBody>
          <a:bodyPr/>
          <a:lstStyle/>
          <a:p>
            <a:pPr algn="just"/>
            <a:r>
              <a:rPr lang="fr-FR" sz="1200" b="1" kern="100" dirty="0">
                <a:solidFill>
                  <a:schemeClr val="tx1"/>
                </a:solidFill>
                <a:effectLst/>
                <a:latin typeface="+mn-lt"/>
                <a:ea typeface="Calibri" panose="020F0502020204030204" pitchFamily="34" charset="0"/>
                <a:cs typeface="Times New Roman" panose="02020603050405020304" pitchFamily="18" charset="0"/>
              </a:rPr>
              <a:t>Demander</a:t>
            </a:r>
            <a:r>
              <a:rPr lang="fr-FR" sz="1200" kern="100" dirty="0">
                <a:solidFill>
                  <a:schemeClr val="tx1"/>
                </a:solidFill>
                <a:effectLst/>
                <a:latin typeface="+mn-lt"/>
                <a:ea typeface="Calibri" panose="020F0502020204030204" pitchFamily="34" charset="0"/>
                <a:cs typeface="Times New Roman" panose="02020603050405020304" pitchFamily="18" charset="0"/>
              </a:rPr>
              <a:t> : « On va d’abord s’occuper du déterminant </a:t>
            </a:r>
            <a:r>
              <a:rPr lang="fr-FR" sz="1200" i="1" kern="100" dirty="0">
                <a:solidFill>
                  <a:schemeClr val="tx1"/>
                </a:solidFill>
                <a:effectLst/>
                <a:latin typeface="+mn-lt"/>
                <a:ea typeface="Calibri" panose="020F0502020204030204" pitchFamily="34" charset="0"/>
                <a:cs typeface="Times New Roman" panose="02020603050405020304" pitchFamily="18" charset="0"/>
              </a:rPr>
              <a:t>deux</a:t>
            </a:r>
            <a:r>
              <a:rPr lang="fr-FR" sz="1200" kern="100" dirty="0">
                <a:solidFill>
                  <a:schemeClr val="tx1"/>
                </a:solidFill>
                <a:effectLst/>
                <a:latin typeface="+mn-lt"/>
                <a:ea typeface="Calibri" panose="020F0502020204030204" pitchFamily="34" charset="0"/>
                <a:cs typeface="Times New Roman" panose="02020603050405020304" pitchFamily="18" charset="0"/>
              </a:rPr>
              <a:t>. Quel sens est-ce qu’il y a de plus dans </a:t>
            </a:r>
            <a:r>
              <a:rPr lang="fr-FR" sz="1200" i="1" kern="100" dirty="0">
                <a:solidFill>
                  <a:schemeClr val="tx1"/>
                </a:solidFill>
                <a:effectLst/>
                <a:latin typeface="+mn-lt"/>
                <a:ea typeface="Calibri" panose="020F0502020204030204" pitchFamily="34" charset="0"/>
                <a:cs typeface="Times New Roman" panose="02020603050405020304" pitchFamily="18" charset="0"/>
              </a:rPr>
              <a:t>deux boules</a:t>
            </a:r>
            <a:r>
              <a:rPr lang="fr-FR" sz="1200" kern="100" dirty="0">
                <a:solidFill>
                  <a:schemeClr val="tx1"/>
                </a:solidFill>
                <a:effectLst/>
                <a:latin typeface="+mn-lt"/>
                <a:ea typeface="Calibri" panose="020F0502020204030204" pitchFamily="34" charset="0"/>
                <a:cs typeface="Times New Roman" panose="02020603050405020304" pitchFamily="18" charset="0"/>
              </a:rPr>
              <a:t> par rapport à </a:t>
            </a:r>
            <a:r>
              <a:rPr lang="fr-FR" sz="1200" i="1" kern="100" dirty="0">
                <a:solidFill>
                  <a:schemeClr val="tx1"/>
                </a:solidFill>
                <a:effectLst/>
                <a:latin typeface="+mn-lt"/>
                <a:ea typeface="Calibri" panose="020F0502020204030204" pitchFamily="34" charset="0"/>
                <a:cs typeface="Times New Roman" panose="02020603050405020304" pitchFamily="18" charset="0"/>
              </a:rPr>
              <a:t>des boules</a:t>
            </a:r>
            <a:r>
              <a:rPr lang="fr-FR" sz="1200" kern="100" dirty="0">
                <a:solidFill>
                  <a:schemeClr val="tx1"/>
                </a:solidFill>
                <a:effectLst/>
                <a:latin typeface="+mn-lt"/>
                <a:ea typeface="Calibri" panose="020F0502020204030204" pitchFamily="34" charset="0"/>
                <a:cs typeface="Times New Roman" panose="02020603050405020304" pitchFamily="18" charset="0"/>
              </a:rPr>
              <a:t> ? »</a:t>
            </a:r>
          </a:p>
          <a:p>
            <a:pPr algn="just"/>
            <a:r>
              <a:rPr lang="fr-FR" sz="1200" u="sng" kern="100" dirty="0">
                <a:solidFill>
                  <a:schemeClr val="tx1"/>
                </a:solidFill>
                <a:effectLst/>
                <a:latin typeface="+mn-lt"/>
                <a:ea typeface="Calibri" panose="020F0502020204030204" pitchFamily="34" charset="0"/>
                <a:cs typeface="Times New Roman" panose="02020603050405020304" pitchFamily="18" charset="0"/>
              </a:rPr>
              <a:t>Réponse attendue </a:t>
            </a:r>
            <a:r>
              <a:rPr lang="fr-FR" sz="1200" kern="100" dirty="0">
                <a:solidFill>
                  <a:schemeClr val="tx1"/>
                </a:solidFill>
                <a:effectLst/>
                <a:latin typeface="+mn-lt"/>
                <a:ea typeface="Calibri" panose="020F0502020204030204" pitchFamily="34" charset="0"/>
                <a:cs typeface="Times New Roman" panose="02020603050405020304" pitchFamily="18" charset="0"/>
              </a:rPr>
              <a:t>:</a:t>
            </a:r>
          </a:p>
          <a:p>
            <a:pPr algn="just"/>
            <a:r>
              <a:rPr lang="fr-FR" sz="1200" kern="100" dirty="0">
                <a:solidFill>
                  <a:schemeClr val="tx1"/>
                </a:solidFill>
                <a:effectLst/>
                <a:latin typeface="+mn-lt"/>
                <a:ea typeface="Calibri" panose="020F0502020204030204" pitchFamily="34" charset="0"/>
                <a:cs typeface="Times New Roman" panose="02020603050405020304" pitchFamily="18" charset="0"/>
              </a:rPr>
              <a:t>On sait combien de boules il faut faire.</a:t>
            </a:r>
          </a:p>
          <a:p>
            <a:pPr algn="just"/>
            <a:r>
              <a:rPr lang="fr-FR" sz="1200" kern="100" dirty="0">
                <a:solidFill>
                  <a:schemeClr val="tx1"/>
                </a:solidFill>
                <a:effectLst/>
                <a:latin typeface="+mn-lt"/>
                <a:ea typeface="Calibri" panose="020F0502020204030204" pitchFamily="34" charset="0"/>
                <a:cs typeface="Times New Roman" panose="02020603050405020304" pitchFamily="18" charset="0"/>
              </a:rPr>
              <a:t> </a:t>
            </a:r>
          </a:p>
          <a:p>
            <a:pPr algn="just"/>
            <a:r>
              <a:rPr lang="fr-FR" sz="1200" b="1" kern="100" dirty="0">
                <a:solidFill>
                  <a:schemeClr val="tx1"/>
                </a:solidFill>
                <a:effectLst/>
                <a:latin typeface="+mn-lt"/>
                <a:ea typeface="Calibri" panose="020F0502020204030204" pitchFamily="34" charset="0"/>
                <a:cs typeface="Times New Roman" panose="02020603050405020304" pitchFamily="18" charset="0"/>
              </a:rPr>
              <a:t>Demander</a:t>
            </a:r>
            <a:r>
              <a:rPr lang="fr-FR" sz="1200" kern="100" dirty="0">
                <a:solidFill>
                  <a:schemeClr val="tx1"/>
                </a:solidFill>
                <a:effectLst/>
                <a:latin typeface="+mn-lt"/>
                <a:ea typeface="Calibri" panose="020F0502020204030204" pitchFamily="34" charset="0"/>
                <a:cs typeface="Times New Roman" panose="02020603050405020304" pitchFamily="18" charset="0"/>
              </a:rPr>
              <a:t> : « Et pour les cailloux, est-ce que le déterminant nous indique combien il en faut ? »</a:t>
            </a:r>
          </a:p>
          <a:p>
            <a:pPr algn="just"/>
            <a:r>
              <a:rPr lang="fr-FR" sz="1200" u="sng" kern="100" dirty="0">
                <a:solidFill>
                  <a:schemeClr val="tx1"/>
                </a:solidFill>
                <a:effectLst/>
                <a:latin typeface="+mn-lt"/>
                <a:ea typeface="Calibri" panose="020F0502020204030204" pitchFamily="34" charset="0"/>
                <a:cs typeface="Times New Roman" panose="02020603050405020304" pitchFamily="18" charset="0"/>
              </a:rPr>
              <a:t>Réponse attendue </a:t>
            </a:r>
            <a:r>
              <a:rPr lang="fr-FR" sz="1200" kern="100" dirty="0">
                <a:solidFill>
                  <a:schemeClr val="tx1"/>
                </a:solidFill>
                <a:effectLst/>
                <a:latin typeface="+mn-lt"/>
                <a:ea typeface="Calibri" panose="020F0502020204030204" pitchFamily="34" charset="0"/>
                <a:cs typeface="Times New Roman" panose="02020603050405020304" pitchFamily="18" charset="0"/>
              </a:rPr>
              <a:t>:</a:t>
            </a:r>
          </a:p>
          <a:p>
            <a:pPr algn="just"/>
            <a:r>
              <a:rPr lang="fr-FR" sz="1200" kern="100" dirty="0">
                <a:solidFill>
                  <a:schemeClr val="tx1"/>
                </a:solidFill>
                <a:effectLst/>
                <a:latin typeface="+mn-lt"/>
                <a:ea typeface="Calibri" panose="020F0502020204030204" pitchFamily="34" charset="0"/>
                <a:cs typeface="Times New Roman" panose="02020603050405020304" pitchFamily="18" charset="0"/>
              </a:rPr>
              <a:t>Non, le déterminant indique juste qu’il en faut quelques-uns : plusieurs, mais pas beaucoup. Mais nous, on sait qu’on a deux yeux et un nez : il faut donc trois cailloux</a:t>
            </a:r>
          </a:p>
          <a:p>
            <a:pPr algn="just"/>
            <a:r>
              <a:rPr lang="fr-FR" sz="1200" kern="100" dirty="0">
                <a:solidFill>
                  <a:schemeClr val="tx1"/>
                </a:solidFill>
                <a:effectLst/>
                <a:latin typeface="+mn-lt"/>
                <a:ea typeface="Calibri" panose="020F0502020204030204" pitchFamily="34" charset="0"/>
                <a:cs typeface="Times New Roman" panose="02020603050405020304" pitchFamily="18" charset="0"/>
              </a:rPr>
              <a:t> </a:t>
            </a:r>
          </a:p>
          <a:p>
            <a:pPr marL="0" marR="0" lvl="0" indent="0" algn="just" defTabSz="914400" rtl="0" eaLnBrk="1" fontAlgn="auto" latinLnBrk="0" hangingPunct="1">
              <a:lnSpc>
                <a:spcPct val="100000"/>
              </a:lnSpc>
              <a:spcBef>
                <a:spcPts val="0"/>
              </a:spcBef>
              <a:spcAft>
                <a:spcPts val="0"/>
              </a:spcAft>
              <a:buClrTx/>
              <a:buSzTx/>
              <a:buFontTx/>
              <a:buNone/>
              <a:tabLst/>
              <a:defRPr/>
            </a:pPr>
            <a:r>
              <a:rPr lang="fr-FR" sz="1200" b="1" kern="100" dirty="0">
                <a:solidFill>
                  <a:schemeClr val="tx1"/>
                </a:solidFill>
                <a:effectLst/>
                <a:latin typeface="+mn-lt"/>
                <a:ea typeface="Calibri" panose="020F0502020204030204" pitchFamily="34" charset="0"/>
                <a:cs typeface="Times New Roman" panose="02020603050405020304" pitchFamily="18" charset="0"/>
              </a:rPr>
              <a:t>Expliquer</a:t>
            </a:r>
            <a:r>
              <a:rPr lang="fr-FR" sz="1200" kern="100" dirty="0">
                <a:solidFill>
                  <a:schemeClr val="tx1"/>
                </a:solidFill>
                <a:effectLst/>
                <a:latin typeface="+mn-lt"/>
                <a:ea typeface="Calibri" panose="020F0502020204030204" pitchFamily="34" charset="0"/>
                <a:cs typeface="Times New Roman" panose="02020603050405020304" pitchFamily="18" charset="0"/>
              </a:rPr>
              <a:t> : « Oui, certains déterminants permettent de savoir de combien de choses on parle. Certains sont très précis : </a:t>
            </a:r>
            <a:r>
              <a:rPr lang="fr-FR" sz="1200" i="1" kern="100" dirty="0">
                <a:solidFill>
                  <a:schemeClr val="tx1"/>
                </a:solidFill>
                <a:effectLst/>
                <a:latin typeface="+mn-lt"/>
                <a:ea typeface="Calibri" panose="020F0502020204030204" pitchFamily="34" charset="0"/>
                <a:cs typeface="Times New Roman" panose="02020603050405020304" pitchFamily="18" charset="0"/>
              </a:rPr>
              <a:t>un</a:t>
            </a:r>
            <a:r>
              <a:rPr lang="fr-FR" sz="1200" kern="100" dirty="0">
                <a:solidFill>
                  <a:schemeClr val="tx1"/>
                </a:solidFill>
                <a:effectLst/>
                <a:latin typeface="+mn-lt"/>
                <a:ea typeface="Calibri" panose="020F0502020204030204" pitchFamily="34" charset="0"/>
                <a:cs typeface="Times New Roman" panose="02020603050405020304" pitchFamily="18" charset="0"/>
              </a:rPr>
              <a:t>, </a:t>
            </a:r>
            <a:r>
              <a:rPr lang="fr-FR" sz="1200" i="1" kern="100" dirty="0">
                <a:solidFill>
                  <a:schemeClr val="tx1"/>
                </a:solidFill>
                <a:effectLst/>
                <a:latin typeface="+mn-lt"/>
                <a:ea typeface="Calibri" panose="020F0502020204030204" pitchFamily="34" charset="0"/>
                <a:cs typeface="Times New Roman" panose="02020603050405020304" pitchFamily="18" charset="0"/>
              </a:rPr>
              <a:t>deux</a:t>
            </a:r>
            <a:r>
              <a:rPr lang="fr-FR" sz="1200" kern="100" dirty="0">
                <a:solidFill>
                  <a:schemeClr val="tx1"/>
                </a:solidFill>
                <a:effectLst/>
                <a:latin typeface="+mn-lt"/>
                <a:ea typeface="Calibri" panose="020F0502020204030204" pitchFamily="34" charset="0"/>
                <a:cs typeface="Times New Roman" panose="02020603050405020304" pitchFamily="18" charset="0"/>
              </a:rPr>
              <a:t>, </a:t>
            </a:r>
            <a:r>
              <a:rPr lang="fr-FR" sz="1200" i="1" kern="100" dirty="0">
                <a:solidFill>
                  <a:schemeClr val="tx1"/>
                </a:solidFill>
                <a:effectLst/>
                <a:latin typeface="+mn-lt"/>
                <a:ea typeface="Calibri" panose="020F0502020204030204" pitchFamily="34" charset="0"/>
                <a:cs typeface="Times New Roman" panose="02020603050405020304" pitchFamily="18" charset="0"/>
              </a:rPr>
              <a:t>trois</a:t>
            </a:r>
            <a:r>
              <a:rPr lang="fr-FR" sz="1200" kern="100" dirty="0">
                <a:solidFill>
                  <a:schemeClr val="tx1"/>
                </a:solidFill>
                <a:effectLst/>
                <a:latin typeface="+mn-lt"/>
                <a:ea typeface="Calibri" panose="020F0502020204030204" pitchFamily="34" charset="0"/>
                <a:cs typeface="Times New Roman" panose="02020603050405020304" pitchFamily="18" charset="0"/>
              </a:rPr>
              <a:t>…, d’autres donnent juste une idée : </a:t>
            </a:r>
            <a:r>
              <a:rPr lang="fr-FR" sz="1200" i="1" kern="100" dirty="0">
                <a:solidFill>
                  <a:schemeClr val="tx1"/>
                </a:solidFill>
                <a:effectLst/>
                <a:latin typeface="+mn-lt"/>
                <a:ea typeface="Calibri" panose="020F0502020204030204" pitchFamily="34" charset="0"/>
                <a:cs typeface="Times New Roman" panose="02020603050405020304" pitchFamily="18" charset="0"/>
              </a:rPr>
              <a:t>quelques, plusieurs</a:t>
            </a:r>
            <a:r>
              <a:rPr lang="fr-FR" sz="1200" kern="100" dirty="0">
                <a:solidFill>
                  <a:schemeClr val="tx1"/>
                </a:solidFill>
                <a:effectLst/>
                <a:latin typeface="+mn-lt"/>
                <a:ea typeface="Calibri" panose="020F0502020204030204" pitchFamily="34" charset="0"/>
                <a:cs typeface="Times New Roman" panose="02020603050405020304" pitchFamily="18" charset="0"/>
              </a:rPr>
              <a:t>… » et </a:t>
            </a:r>
            <a:r>
              <a:rPr lang="fr-FR" sz="1200" b="1" kern="100" dirty="0">
                <a:solidFill>
                  <a:schemeClr val="tx1"/>
                </a:solidFill>
                <a:effectLst/>
                <a:latin typeface="+mn-lt"/>
                <a:ea typeface="Calibri" panose="020F0502020204030204" pitchFamily="34" charset="0"/>
                <a:cs typeface="Times New Roman" panose="02020603050405020304" pitchFamily="18" charset="0"/>
              </a:rPr>
              <a:t>annoncer</a:t>
            </a:r>
            <a:r>
              <a:rPr lang="fr-FR" sz="1200" kern="100" dirty="0">
                <a:solidFill>
                  <a:schemeClr val="tx1"/>
                </a:solidFill>
                <a:effectLst/>
                <a:latin typeface="+mn-lt"/>
                <a:ea typeface="Calibri" panose="020F0502020204030204" pitchFamily="34" charset="0"/>
                <a:cs typeface="Times New Roman" panose="02020603050405020304" pitchFamily="18" charset="0"/>
              </a:rPr>
              <a:t> : « Nous allons chercher à savoir ce que veulent dire les déterminants comme </a:t>
            </a:r>
            <a:r>
              <a:rPr lang="fr-FR" sz="1200" i="1" kern="100" dirty="0">
                <a:solidFill>
                  <a:schemeClr val="tx1"/>
                </a:solidFill>
                <a:effectLst/>
                <a:latin typeface="+mn-lt"/>
                <a:ea typeface="Calibri" panose="020F0502020204030204" pitchFamily="34" charset="0"/>
                <a:cs typeface="Times New Roman" panose="02020603050405020304" pitchFamily="18" charset="0"/>
              </a:rPr>
              <a:t>quelques.</a:t>
            </a:r>
            <a:r>
              <a:rPr lang="fr-FR" sz="1200" kern="100" dirty="0">
                <a:solidFill>
                  <a:schemeClr val="tx1"/>
                </a:solidFill>
                <a:effectLst/>
                <a:latin typeface="+mn-lt"/>
                <a:ea typeface="Calibri" panose="020F0502020204030204" pitchFamily="34" charset="0"/>
                <a:cs typeface="Times New Roman" panose="02020603050405020304" pitchFamily="18" charset="0"/>
              </a:rPr>
              <a:t> »</a:t>
            </a:r>
          </a:p>
          <a:p>
            <a:pPr algn="just"/>
            <a:endParaRPr lang="fr-FR" sz="1800" kern="100" dirty="0">
              <a:effectLst/>
              <a:latin typeface="Times New Roman" panose="02020603050405020304" pitchFamily="18" charset="0"/>
              <a:ea typeface="Calibri" panose="020F0502020204030204" pitchFamily="34" charset="0"/>
              <a:cs typeface="Times New Roman" panose="02020603050405020304" pitchFamily="18" charset="0"/>
            </a:endParaRPr>
          </a:p>
        </p:txBody>
      </p:sp>
      <p:sp>
        <p:nvSpPr>
          <p:cNvPr id="4" name="Espace réservé du numéro de diapositive 3">
            <a:extLst>
              <a:ext uri="{FF2B5EF4-FFF2-40B4-BE49-F238E27FC236}">
                <a16:creationId xmlns:a16="http://schemas.microsoft.com/office/drawing/2014/main" id="{A47C6251-B338-ADFC-B678-011E9B2893FB}"/>
              </a:ext>
            </a:extLst>
          </p:cNvPr>
          <p:cNvSpPr>
            <a:spLocks noGrp="1"/>
          </p:cNvSpPr>
          <p:nvPr>
            <p:ph type="sldNum" sz="quarter" idx="5"/>
          </p:nvPr>
        </p:nvSpPr>
        <p:spPr/>
        <p:txBody>
          <a:bodyPr/>
          <a:lstStyle/>
          <a:p>
            <a:fld id="{24EECE68-C089-4742-BCD2-D8475DF8478D}" type="slidenum">
              <a:rPr lang="fr-FR" smtClean="0"/>
              <a:t>6</a:t>
            </a:fld>
            <a:endParaRPr lang="fr-FR"/>
          </a:p>
        </p:txBody>
      </p:sp>
    </p:spTree>
    <p:extLst>
      <p:ext uri="{BB962C8B-B14F-4D97-AF65-F5344CB8AC3E}">
        <p14:creationId xmlns:p14="http://schemas.microsoft.com/office/powerpoint/2010/main" val="44442683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algn="just"/>
            <a:r>
              <a:rPr lang="fr-FR" sz="1200" b="1" kern="100" dirty="0">
                <a:solidFill>
                  <a:schemeClr val="tx1"/>
                </a:solidFill>
                <a:effectLst/>
                <a:latin typeface="+mn-lt"/>
                <a:ea typeface="Calibri" panose="020F0502020204030204" pitchFamily="34" charset="0"/>
                <a:cs typeface="Times New Roman" panose="02020603050405020304" pitchFamily="18" charset="0"/>
              </a:rPr>
              <a:t>PHASE 3 - </a:t>
            </a:r>
            <a:r>
              <a:rPr lang="fr-FR" sz="1200" b="1" i="1" kern="100" dirty="0">
                <a:solidFill>
                  <a:schemeClr val="tx1"/>
                </a:solidFill>
                <a:effectLst/>
                <a:highlight>
                  <a:srgbClr val="D3D3D3"/>
                </a:highlight>
                <a:latin typeface="+mn-lt"/>
                <a:ea typeface="Calibri" panose="020F0502020204030204" pitchFamily="34" charset="0"/>
                <a:cs typeface="Times New Roman" panose="02020603050405020304" pitchFamily="18" charset="0"/>
              </a:rPr>
              <a:t>Observation</a:t>
            </a:r>
            <a:r>
              <a:rPr lang="fr-FR" sz="1200" b="1" kern="100" dirty="0">
                <a:solidFill>
                  <a:schemeClr val="tx1"/>
                </a:solidFill>
                <a:effectLst/>
                <a:latin typeface="+mn-lt"/>
                <a:ea typeface="Calibri" panose="020F0502020204030204" pitchFamily="34" charset="0"/>
                <a:cs typeface="Times New Roman" panose="02020603050405020304" pitchFamily="18" charset="0"/>
              </a:rPr>
              <a:t> – Quand les déterminants créent une répartition</a:t>
            </a:r>
            <a:endParaRPr lang="fr-FR" sz="1200" kern="100" dirty="0">
              <a:solidFill>
                <a:schemeClr val="tx1"/>
              </a:solidFill>
              <a:effectLst/>
              <a:latin typeface="+mn-lt"/>
              <a:ea typeface="Calibri" panose="020F0502020204030204" pitchFamily="34" charset="0"/>
              <a:cs typeface="Times New Roman" panose="02020603050405020304" pitchFamily="18" charset="0"/>
            </a:endParaRPr>
          </a:p>
          <a:p>
            <a:pPr algn="just"/>
            <a:endParaRPr lang="fr-FR" sz="1200" kern="100" dirty="0">
              <a:solidFill>
                <a:schemeClr val="tx1"/>
              </a:solidFill>
              <a:effectLst/>
              <a:latin typeface="+mn-lt"/>
              <a:ea typeface="Calibri" panose="020F0502020204030204" pitchFamily="34" charset="0"/>
              <a:cs typeface="Times New Roman" panose="02020603050405020304" pitchFamily="18" charset="0"/>
            </a:endParaRPr>
          </a:p>
          <a:p>
            <a:pPr algn="just"/>
            <a:r>
              <a:rPr lang="fr-FR" sz="1200" b="1" kern="100" dirty="0">
                <a:solidFill>
                  <a:schemeClr val="tx1"/>
                </a:solidFill>
                <a:effectLst/>
                <a:latin typeface="+mn-lt"/>
                <a:ea typeface="Calibri" panose="020F0502020204030204" pitchFamily="34" charset="0"/>
                <a:cs typeface="Times New Roman" panose="02020603050405020304" pitchFamily="18" charset="0"/>
              </a:rPr>
              <a:t>Annoncer</a:t>
            </a:r>
            <a:r>
              <a:rPr lang="fr-FR" sz="1200" kern="100" dirty="0">
                <a:solidFill>
                  <a:schemeClr val="tx1"/>
                </a:solidFill>
                <a:effectLst/>
                <a:latin typeface="+mn-lt"/>
                <a:ea typeface="Calibri" panose="020F0502020204030204" pitchFamily="34" charset="0"/>
                <a:cs typeface="Times New Roman" panose="02020603050405020304" pitchFamily="18" charset="0"/>
              </a:rPr>
              <a:t> : « Voici une collection de bonhommes de neige. »</a:t>
            </a:r>
          </a:p>
          <a:p>
            <a:endParaRPr lang="fr-FR" dirty="0"/>
          </a:p>
        </p:txBody>
      </p:sp>
      <p:sp>
        <p:nvSpPr>
          <p:cNvPr id="4" name="Espace réservé du numéro de diapositive 3"/>
          <p:cNvSpPr>
            <a:spLocks noGrp="1"/>
          </p:cNvSpPr>
          <p:nvPr>
            <p:ph type="sldNum" sz="quarter" idx="5"/>
          </p:nvPr>
        </p:nvSpPr>
        <p:spPr/>
        <p:txBody>
          <a:bodyPr/>
          <a:lstStyle/>
          <a:p>
            <a:fld id="{24EECE68-C089-4742-BCD2-D8475DF8478D}" type="slidenum">
              <a:rPr lang="fr-FR" smtClean="0"/>
              <a:t>7</a:t>
            </a:fld>
            <a:endParaRPr lang="fr-FR"/>
          </a:p>
        </p:txBody>
      </p:sp>
    </p:spTree>
    <p:extLst>
      <p:ext uri="{BB962C8B-B14F-4D97-AF65-F5344CB8AC3E}">
        <p14:creationId xmlns:p14="http://schemas.microsoft.com/office/powerpoint/2010/main" val="31821390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8772D5A-1265-570B-2BD5-2505CD78F977}"/>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03A8BAEA-F877-4D1E-E258-7E4FCBF94E38}"/>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6C9B736D-82CD-DADF-2A3A-A10431D76D84}"/>
              </a:ext>
            </a:extLst>
          </p:cNvPr>
          <p:cNvSpPr>
            <a:spLocks noGrp="1"/>
          </p:cNvSpPr>
          <p:nvPr>
            <p:ph type="body" idx="1"/>
          </p:nvPr>
        </p:nvSpPr>
        <p:spPr/>
        <p:txBody>
          <a:bodyPr/>
          <a:lstStyle/>
          <a:p>
            <a:pPr algn="just"/>
            <a:r>
              <a:rPr lang="fr-FR" sz="1200" b="1" kern="100" dirty="0">
                <a:solidFill>
                  <a:schemeClr val="tx1"/>
                </a:solidFill>
                <a:effectLst/>
                <a:latin typeface="+mn-lt"/>
                <a:ea typeface="Calibri" panose="020F0502020204030204" pitchFamily="34" charset="0"/>
                <a:cs typeface="Times New Roman" panose="02020603050405020304" pitchFamily="18" charset="0"/>
              </a:rPr>
              <a:t>Donner la consigne </a:t>
            </a:r>
            <a:r>
              <a:rPr lang="fr-FR" sz="1200" kern="100" dirty="0">
                <a:solidFill>
                  <a:schemeClr val="tx1"/>
                </a:solidFill>
                <a:effectLst/>
                <a:latin typeface="+mn-lt"/>
                <a:ea typeface="Calibri" panose="020F0502020204030204" pitchFamily="34" charset="0"/>
                <a:cs typeface="Times New Roman" panose="02020603050405020304" pitchFamily="18" charset="0"/>
              </a:rPr>
              <a:t>: « Complétons le texte avec les bons nombres. »</a:t>
            </a:r>
          </a:p>
          <a:p>
            <a:pPr marL="449580" algn="just"/>
            <a:r>
              <a:rPr lang="fr-FR" sz="1200" kern="100" dirty="0">
                <a:solidFill>
                  <a:schemeClr val="tx1"/>
                </a:solidFill>
                <a:effectLst/>
                <a:latin typeface="+mn-lt"/>
                <a:ea typeface="Calibri" panose="020F0502020204030204" pitchFamily="34" charset="0"/>
                <a:cs typeface="Times New Roman" panose="02020603050405020304" pitchFamily="18" charset="0"/>
              </a:rPr>
              <a:t>… bonhommes de neige ont des cailloux pour les yeux.</a:t>
            </a:r>
          </a:p>
          <a:p>
            <a:pPr marL="449580" algn="just"/>
            <a:r>
              <a:rPr lang="fr-FR" sz="1200" kern="100" dirty="0">
                <a:solidFill>
                  <a:schemeClr val="tx1"/>
                </a:solidFill>
                <a:effectLst/>
                <a:latin typeface="+mn-lt"/>
                <a:ea typeface="Calibri" panose="020F0502020204030204" pitchFamily="34" charset="0"/>
                <a:cs typeface="Times New Roman" panose="02020603050405020304" pitchFamily="18" charset="0"/>
              </a:rPr>
              <a:t>… bonhommes de neige ont des branches pour faire les bras.</a:t>
            </a:r>
          </a:p>
          <a:p>
            <a:pPr marL="449580" algn="just"/>
            <a:r>
              <a:rPr lang="fr-FR" sz="1200" kern="100" dirty="0">
                <a:solidFill>
                  <a:schemeClr val="tx1"/>
                </a:solidFill>
                <a:effectLst/>
                <a:latin typeface="+mn-lt"/>
                <a:ea typeface="Calibri" panose="020F0502020204030204" pitchFamily="34" charset="0"/>
                <a:cs typeface="Times New Roman" panose="02020603050405020304" pitchFamily="18" charset="0"/>
              </a:rPr>
              <a:t>… bonhommes de neige ont une carotte pour faire le nez.</a:t>
            </a:r>
          </a:p>
          <a:p>
            <a:pPr marL="449580" algn="just"/>
            <a:r>
              <a:rPr lang="fr-FR" sz="1200" kern="100" dirty="0">
                <a:solidFill>
                  <a:schemeClr val="tx1"/>
                </a:solidFill>
                <a:effectLst/>
                <a:latin typeface="+mn-lt"/>
                <a:ea typeface="Calibri" panose="020F0502020204030204" pitchFamily="34" charset="0"/>
                <a:cs typeface="Times New Roman" panose="02020603050405020304" pitchFamily="18" charset="0"/>
              </a:rPr>
              <a:t>… bonhommes de neige ont un vieux chapeau ou un vieux bonnet.</a:t>
            </a:r>
          </a:p>
          <a:p>
            <a:r>
              <a:rPr lang="fr-FR" u="sng" dirty="0">
                <a:solidFill>
                  <a:schemeClr val="tx1"/>
                </a:solidFill>
                <a:latin typeface="+mn-lt"/>
              </a:rPr>
              <a:t>Réponse attendue </a:t>
            </a:r>
            <a:r>
              <a:rPr lang="fr-FR" dirty="0">
                <a:solidFill>
                  <a:schemeClr val="tx1"/>
                </a:solidFill>
                <a:latin typeface="+mn-lt"/>
              </a:rPr>
              <a:t>:</a:t>
            </a:r>
          </a:p>
          <a:p>
            <a:r>
              <a:rPr lang="fr-FR" dirty="0">
                <a:solidFill>
                  <a:schemeClr val="tx1"/>
                </a:solidFill>
                <a:latin typeface="+mn-lt"/>
              </a:rPr>
              <a:t>[Voir diapositive suivante]</a:t>
            </a:r>
          </a:p>
          <a:p>
            <a:endParaRPr lang="fr-FR" dirty="0"/>
          </a:p>
        </p:txBody>
      </p:sp>
      <p:sp>
        <p:nvSpPr>
          <p:cNvPr id="4" name="Espace réservé du numéro de diapositive 3">
            <a:extLst>
              <a:ext uri="{FF2B5EF4-FFF2-40B4-BE49-F238E27FC236}">
                <a16:creationId xmlns:a16="http://schemas.microsoft.com/office/drawing/2014/main" id="{04806D3D-884D-7BA7-2B71-8C7869FB3FEC}"/>
              </a:ext>
            </a:extLst>
          </p:cNvPr>
          <p:cNvSpPr>
            <a:spLocks noGrp="1"/>
          </p:cNvSpPr>
          <p:nvPr>
            <p:ph type="sldNum" sz="quarter" idx="5"/>
          </p:nvPr>
        </p:nvSpPr>
        <p:spPr/>
        <p:txBody>
          <a:bodyPr/>
          <a:lstStyle/>
          <a:p>
            <a:fld id="{24EECE68-C089-4742-BCD2-D8475DF8478D}" type="slidenum">
              <a:rPr lang="fr-FR" smtClean="0"/>
              <a:t>8</a:t>
            </a:fld>
            <a:endParaRPr lang="fr-FR"/>
          </a:p>
        </p:txBody>
      </p:sp>
    </p:spTree>
    <p:extLst>
      <p:ext uri="{BB962C8B-B14F-4D97-AF65-F5344CB8AC3E}">
        <p14:creationId xmlns:p14="http://schemas.microsoft.com/office/powerpoint/2010/main" val="39642310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89265C8-79A3-9705-E770-CD4254C31323}"/>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F2C22D91-414E-7275-5529-D5B15090B2C2}"/>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1D9861E4-3D63-EAD1-B339-BBD210A296C6}"/>
              </a:ext>
            </a:extLst>
          </p:cNvPr>
          <p:cNvSpPr>
            <a:spLocks noGrp="1"/>
          </p:cNvSpPr>
          <p:nvPr>
            <p:ph type="body" idx="1"/>
          </p:nvPr>
        </p:nvSpPr>
        <p:spPr/>
        <p:txBody>
          <a:bodyPr/>
          <a:lstStyle/>
          <a:p>
            <a:r>
              <a:rPr lang="fr-FR" dirty="0"/>
              <a:t> </a:t>
            </a:r>
          </a:p>
        </p:txBody>
      </p:sp>
      <p:sp>
        <p:nvSpPr>
          <p:cNvPr id="4" name="Espace réservé du numéro de diapositive 3">
            <a:extLst>
              <a:ext uri="{FF2B5EF4-FFF2-40B4-BE49-F238E27FC236}">
                <a16:creationId xmlns:a16="http://schemas.microsoft.com/office/drawing/2014/main" id="{B346FDD8-9444-4F3E-5CF3-D6AD7DECDD2C}"/>
              </a:ext>
            </a:extLst>
          </p:cNvPr>
          <p:cNvSpPr>
            <a:spLocks noGrp="1"/>
          </p:cNvSpPr>
          <p:nvPr>
            <p:ph type="sldNum" sz="quarter" idx="5"/>
          </p:nvPr>
        </p:nvSpPr>
        <p:spPr/>
        <p:txBody>
          <a:bodyPr/>
          <a:lstStyle/>
          <a:p>
            <a:fld id="{24EECE68-C089-4742-BCD2-D8475DF8478D}" type="slidenum">
              <a:rPr lang="fr-FR" smtClean="0"/>
              <a:t>9</a:t>
            </a:fld>
            <a:endParaRPr lang="fr-FR"/>
          </a:p>
        </p:txBody>
      </p:sp>
    </p:spTree>
    <p:extLst>
      <p:ext uri="{BB962C8B-B14F-4D97-AF65-F5344CB8AC3E}">
        <p14:creationId xmlns:p14="http://schemas.microsoft.com/office/powerpoint/2010/main" val="84987039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53337A8-AD28-15AE-D4A4-766CFF040C40}"/>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FF5210AB-5768-CA8B-BEB4-7F54D7F5CBEC}"/>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998963EC-79E5-11EC-1F38-0AB57E169442}"/>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200" b="1" kern="100" dirty="0">
                <a:solidFill>
                  <a:schemeClr val="tx1"/>
                </a:solidFill>
                <a:effectLst/>
                <a:latin typeface="+mn-lt"/>
                <a:ea typeface="Calibri" panose="020F0502020204030204" pitchFamily="34" charset="0"/>
                <a:cs typeface="Times New Roman" panose="02020603050405020304" pitchFamily="18" charset="0"/>
              </a:rPr>
              <a:t>Donner la consigne </a:t>
            </a:r>
            <a:r>
              <a:rPr lang="fr-FR" sz="1200" kern="100" dirty="0">
                <a:solidFill>
                  <a:schemeClr val="tx1"/>
                </a:solidFill>
                <a:effectLst/>
                <a:latin typeface="+mn-lt"/>
                <a:ea typeface="Calibri" panose="020F0502020204030204" pitchFamily="34" charset="0"/>
                <a:cs typeface="Times New Roman" panose="02020603050405020304" pitchFamily="18" charset="0"/>
              </a:rPr>
              <a:t>: « Complétez maintenant le même texte avec les expressions suivantes : </a:t>
            </a:r>
            <a:r>
              <a:rPr lang="fr-FR" sz="1200" i="1" kern="100" dirty="0">
                <a:solidFill>
                  <a:schemeClr val="tx1"/>
                </a:solidFill>
                <a:effectLst/>
                <a:latin typeface="+mn-lt"/>
                <a:ea typeface="Calibri" panose="020F0502020204030204" pitchFamily="34" charset="0"/>
                <a:cs typeface="Times New Roman" panose="02020603050405020304" pitchFamily="18" charset="0"/>
              </a:rPr>
              <a:t>la plupart des,</a:t>
            </a:r>
            <a:r>
              <a:rPr lang="fr-FR" sz="1200" kern="100" dirty="0">
                <a:solidFill>
                  <a:schemeClr val="tx1"/>
                </a:solidFill>
                <a:effectLst/>
                <a:latin typeface="+mn-lt"/>
                <a:ea typeface="Calibri" panose="020F0502020204030204" pitchFamily="34" charset="0"/>
                <a:cs typeface="Times New Roman" panose="02020603050405020304" pitchFamily="18" charset="0"/>
              </a:rPr>
              <a:t> </a:t>
            </a:r>
            <a:r>
              <a:rPr lang="fr-FR" sz="1200" i="1" kern="100" dirty="0">
                <a:solidFill>
                  <a:schemeClr val="tx1"/>
                </a:solidFill>
                <a:effectLst/>
                <a:latin typeface="+mn-lt"/>
                <a:ea typeface="Calibri" panose="020F0502020204030204" pitchFamily="34" charset="0"/>
                <a:cs typeface="Times New Roman" panose="02020603050405020304" pitchFamily="18" charset="0"/>
              </a:rPr>
              <a:t>certains</a:t>
            </a:r>
            <a:r>
              <a:rPr lang="fr-FR" sz="1200" kern="100" dirty="0">
                <a:solidFill>
                  <a:schemeClr val="tx1"/>
                </a:solidFill>
                <a:effectLst/>
                <a:latin typeface="+mn-lt"/>
                <a:ea typeface="Calibri" panose="020F0502020204030204" pitchFamily="34" charset="0"/>
                <a:cs typeface="Times New Roman" panose="02020603050405020304" pitchFamily="18" charset="0"/>
              </a:rPr>
              <a:t>, </a:t>
            </a:r>
            <a:r>
              <a:rPr lang="fr-FR" sz="1200" i="1" kern="100" dirty="0">
                <a:solidFill>
                  <a:schemeClr val="tx1"/>
                </a:solidFill>
                <a:effectLst/>
                <a:latin typeface="+mn-lt"/>
                <a:ea typeface="Calibri" panose="020F0502020204030204" pitchFamily="34" charset="0"/>
                <a:cs typeface="Times New Roman" panose="02020603050405020304" pitchFamily="18" charset="0"/>
              </a:rPr>
              <a:t>quelque</a:t>
            </a:r>
            <a:r>
              <a:rPr lang="fr-FR" sz="1200" kern="100" dirty="0">
                <a:solidFill>
                  <a:schemeClr val="tx1"/>
                </a:solidFill>
                <a:effectLst/>
                <a:latin typeface="+mn-lt"/>
                <a:ea typeface="Calibri" panose="020F0502020204030204" pitchFamily="34" charset="0"/>
                <a:cs typeface="Times New Roman" panose="02020603050405020304" pitchFamily="18" charset="0"/>
              </a:rPr>
              <a:t>s et </a:t>
            </a:r>
            <a:r>
              <a:rPr lang="fr-FR" sz="1200" i="1" kern="100" dirty="0">
                <a:solidFill>
                  <a:schemeClr val="tx1"/>
                </a:solidFill>
                <a:effectLst/>
                <a:latin typeface="+mn-lt"/>
                <a:ea typeface="Calibri" panose="020F0502020204030204" pitchFamily="34" charset="0"/>
                <a:cs typeface="Times New Roman" panose="02020603050405020304" pitchFamily="18" charset="0"/>
              </a:rPr>
              <a:t>tous les.</a:t>
            </a:r>
            <a:r>
              <a:rPr lang="fr-FR" sz="1200" kern="100" dirty="0">
                <a:solidFill>
                  <a:schemeClr val="tx1"/>
                </a:solidFill>
                <a:effectLst/>
                <a:latin typeface="+mn-lt"/>
                <a:ea typeface="Calibri" panose="020F0502020204030204" pitchFamily="34" charset="0"/>
                <a:cs typeface="Times New Roman" panose="02020603050405020304" pitchFamily="18" charset="0"/>
              </a:rPr>
              <a:t> »</a:t>
            </a:r>
          </a:p>
          <a:p>
            <a:r>
              <a:rPr lang="fr-FR" u="sng" dirty="0">
                <a:solidFill>
                  <a:schemeClr val="tx1"/>
                </a:solidFill>
                <a:latin typeface="+mn-lt"/>
              </a:rPr>
              <a:t>Réponse attendue </a:t>
            </a:r>
            <a:r>
              <a:rPr lang="fr-FR" dirty="0">
                <a:solidFill>
                  <a:schemeClr val="tx1"/>
                </a:solidFill>
                <a:latin typeface="+mn-lt"/>
              </a:rPr>
              <a:t>:</a:t>
            </a:r>
          </a:p>
          <a:p>
            <a:r>
              <a:rPr lang="fr-FR" dirty="0">
                <a:solidFill>
                  <a:schemeClr val="tx1"/>
                </a:solidFill>
                <a:latin typeface="+mn-lt"/>
              </a:rPr>
              <a:t>[Voir diapositives suivantes]</a:t>
            </a:r>
          </a:p>
          <a:p>
            <a:endParaRPr lang="fr-FR" dirty="0"/>
          </a:p>
        </p:txBody>
      </p:sp>
      <p:sp>
        <p:nvSpPr>
          <p:cNvPr id="4" name="Espace réservé du numéro de diapositive 3">
            <a:extLst>
              <a:ext uri="{FF2B5EF4-FFF2-40B4-BE49-F238E27FC236}">
                <a16:creationId xmlns:a16="http://schemas.microsoft.com/office/drawing/2014/main" id="{E04147D1-D277-50C1-27D6-32D2A24A75DE}"/>
              </a:ext>
            </a:extLst>
          </p:cNvPr>
          <p:cNvSpPr>
            <a:spLocks noGrp="1"/>
          </p:cNvSpPr>
          <p:nvPr>
            <p:ph type="sldNum" sz="quarter" idx="5"/>
          </p:nvPr>
        </p:nvSpPr>
        <p:spPr/>
        <p:txBody>
          <a:bodyPr/>
          <a:lstStyle/>
          <a:p>
            <a:fld id="{24EECE68-C089-4742-BCD2-D8475DF8478D}" type="slidenum">
              <a:rPr lang="fr-FR" smtClean="0"/>
              <a:t>10</a:t>
            </a:fld>
            <a:endParaRPr lang="fr-FR"/>
          </a:p>
        </p:txBody>
      </p:sp>
    </p:spTree>
    <p:extLst>
      <p:ext uri="{BB962C8B-B14F-4D97-AF65-F5344CB8AC3E}">
        <p14:creationId xmlns:p14="http://schemas.microsoft.com/office/powerpoint/2010/main" val="398870341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5A17807-5B25-FE0D-C220-0630FB0F4187}"/>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74FB4AD3-E983-11BD-7B2C-94E09ED2CE6B}"/>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49C99C3F-F22F-7D7C-F81F-32479EBA2D44}"/>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200" b="1" dirty="0">
                <a:solidFill>
                  <a:schemeClr val="tx1"/>
                </a:solidFill>
                <a:latin typeface="+mn-lt"/>
              </a:rPr>
              <a:t>Expliquer</a:t>
            </a:r>
            <a:r>
              <a:rPr lang="fr-FR" sz="1200" dirty="0">
                <a:solidFill>
                  <a:schemeClr val="tx1"/>
                </a:solidFill>
                <a:latin typeface="+mn-lt"/>
              </a:rPr>
              <a:t> : « </a:t>
            </a:r>
            <a:r>
              <a:rPr lang="fr-FR" sz="1200" kern="100" dirty="0">
                <a:solidFill>
                  <a:schemeClr val="tx1"/>
                </a:solidFill>
                <a:effectLst/>
                <a:latin typeface="+mn-lt"/>
                <a:ea typeface="Calibri" panose="020F0502020204030204" pitchFamily="34" charset="0"/>
                <a:cs typeface="Times New Roman" panose="02020603050405020304" pitchFamily="18" charset="0"/>
              </a:rPr>
              <a:t>La totalité des bonhommes de neige (12 sur 12) ont des cailloux pour les yeux donc c’est </a:t>
            </a:r>
            <a:r>
              <a:rPr lang="fr-FR" sz="1200" b="1" kern="100" dirty="0">
                <a:solidFill>
                  <a:schemeClr val="tx1"/>
                </a:solidFill>
                <a:effectLst/>
                <a:latin typeface="+mn-lt"/>
                <a:ea typeface="Calibri" panose="020F0502020204030204" pitchFamily="34" charset="0"/>
                <a:cs typeface="Times New Roman" panose="02020603050405020304" pitchFamily="18" charset="0"/>
              </a:rPr>
              <a:t>tous les</a:t>
            </a:r>
            <a:r>
              <a:rPr lang="fr-FR" sz="1200" kern="100" dirty="0">
                <a:solidFill>
                  <a:schemeClr val="tx1"/>
                </a:solidFill>
                <a:effectLst/>
                <a:latin typeface="+mn-lt"/>
                <a:ea typeface="Calibri" panose="020F0502020204030204" pitchFamily="34" charset="0"/>
                <a:cs typeface="Times New Roman" panose="02020603050405020304" pitchFamily="18" charset="0"/>
              </a:rPr>
              <a:t> bonhommes. »</a:t>
            </a:r>
          </a:p>
          <a:p>
            <a:endParaRPr lang="fr-FR" dirty="0"/>
          </a:p>
        </p:txBody>
      </p:sp>
      <p:sp>
        <p:nvSpPr>
          <p:cNvPr id="4" name="Espace réservé du numéro de diapositive 3">
            <a:extLst>
              <a:ext uri="{FF2B5EF4-FFF2-40B4-BE49-F238E27FC236}">
                <a16:creationId xmlns:a16="http://schemas.microsoft.com/office/drawing/2014/main" id="{12C876A3-D7F2-9B37-3EFA-E3C249E96153}"/>
              </a:ext>
            </a:extLst>
          </p:cNvPr>
          <p:cNvSpPr>
            <a:spLocks noGrp="1"/>
          </p:cNvSpPr>
          <p:nvPr>
            <p:ph type="sldNum" sz="quarter" idx="5"/>
          </p:nvPr>
        </p:nvSpPr>
        <p:spPr/>
        <p:txBody>
          <a:bodyPr/>
          <a:lstStyle/>
          <a:p>
            <a:fld id="{24EECE68-C089-4742-BCD2-D8475DF8478D}" type="slidenum">
              <a:rPr lang="fr-FR" smtClean="0"/>
              <a:t>11</a:t>
            </a:fld>
            <a:endParaRPr lang="fr-FR"/>
          </a:p>
        </p:txBody>
      </p:sp>
    </p:spTree>
    <p:extLst>
      <p:ext uri="{BB962C8B-B14F-4D97-AF65-F5344CB8AC3E}">
        <p14:creationId xmlns:p14="http://schemas.microsoft.com/office/powerpoint/2010/main" val="131321888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E9F7A79-2EC3-E151-BF84-0C83411D09A4}"/>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3BAAF53A-FBBF-F797-8DB4-52254E44FD80}"/>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AE24A6CD-A1CF-9B9C-D950-6C1D7335633C}"/>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200" b="1" kern="100" dirty="0">
                <a:solidFill>
                  <a:schemeClr val="tx1"/>
                </a:solidFill>
                <a:effectLst/>
                <a:latin typeface="+mn-lt"/>
                <a:ea typeface="Calibri" panose="020F0502020204030204" pitchFamily="34" charset="0"/>
                <a:cs typeface="Times New Roman" panose="02020603050405020304" pitchFamily="18" charset="0"/>
              </a:rPr>
              <a:t>Expliquer</a:t>
            </a:r>
            <a:r>
              <a:rPr lang="fr-FR" sz="1200" kern="100" dirty="0">
                <a:solidFill>
                  <a:schemeClr val="tx1"/>
                </a:solidFill>
                <a:effectLst/>
                <a:latin typeface="+mn-lt"/>
                <a:ea typeface="Calibri" panose="020F0502020204030204" pitchFamily="34" charset="0"/>
                <a:cs typeface="Times New Roman" panose="02020603050405020304" pitchFamily="18" charset="0"/>
              </a:rPr>
              <a:t>: « Beaucoup de bonhommes de neige, presque tous (9 sur 12), ont des branches pour faire les bras donc c’est </a:t>
            </a:r>
            <a:r>
              <a:rPr lang="fr-FR" sz="1200" b="1" kern="100" dirty="0">
                <a:solidFill>
                  <a:schemeClr val="tx1"/>
                </a:solidFill>
                <a:effectLst/>
                <a:latin typeface="+mn-lt"/>
                <a:ea typeface="Calibri" panose="020F0502020204030204" pitchFamily="34" charset="0"/>
                <a:cs typeface="Times New Roman" panose="02020603050405020304" pitchFamily="18" charset="0"/>
              </a:rPr>
              <a:t>la plupart des</a:t>
            </a:r>
            <a:r>
              <a:rPr lang="fr-FR" sz="1200" kern="100" dirty="0">
                <a:solidFill>
                  <a:schemeClr val="tx1"/>
                </a:solidFill>
                <a:effectLst/>
                <a:latin typeface="+mn-lt"/>
                <a:ea typeface="Calibri" panose="020F0502020204030204" pitchFamily="34" charset="0"/>
                <a:cs typeface="Times New Roman" panose="02020603050405020304" pitchFamily="18" charset="0"/>
              </a:rPr>
              <a:t>. »</a:t>
            </a:r>
          </a:p>
          <a:p>
            <a:pPr marL="0" marR="0" lvl="0" indent="0" algn="l" defTabSz="914400" rtl="0" eaLnBrk="1" fontAlgn="auto" latinLnBrk="0" hangingPunct="1">
              <a:lnSpc>
                <a:spcPct val="100000"/>
              </a:lnSpc>
              <a:spcBef>
                <a:spcPts val="0"/>
              </a:spcBef>
              <a:spcAft>
                <a:spcPts val="0"/>
              </a:spcAft>
              <a:buClrTx/>
              <a:buSzTx/>
              <a:buFontTx/>
              <a:buNone/>
              <a:tabLst/>
              <a:defRPr/>
            </a:pPr>
            <a:endParaRPr lang="fr-FR" sz="1200" kern="100" dirty="0">
              <a:solidFill>
                <a:schemeClr val="tx1"/>
              </a:solidFill>
              <a:effectLst/>
              <a:latin typeface="+mn-lt"/>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fr-FR" sz="1200" b="1" kern="100" dirty="0">
                <a:solidFill>
                  <a:schemeClr val="tx1"/>
                </a:solidFill>
                <a:effectLst/>
                <a:latin typeface="+mn-lt"/>
                <a:ea typeface="Calibri" panose="020F0502020204030204" pitchFamily="34" charset="0"/>
                <a:cs typeface="Times New Roman" panose="02020603050405020304" pitchFamily="18" charset="0"/>
              </a:rPr>
              <a:t>Demander</a:t>
            </a:r>
            <a:r>
              <a:rPr lang="fr-FR" sz="1200" kern="100" dirty="0">
                <a:solidFill>
                  <a:schemeClr val="tx1"/>
                </a:solidFill>
                <a:effectLst/>
                <a:latin typeface="+mn-lt"/>
                <a:ea typeface="Calibri" panose="020F0502020204030204" pitchFamily="34" charset="0"/>
                <a:cs typeface="Times New Roman" panose="02020603050405020304" pitchFamily="18" charset="0"/>
              </a:rPr>
              <a:t> : « Et qu’avez-vous mis pour les autres trous à compléter ? »</a:t>
            </a:r>
          </a:p>
          <a:p>
            <a:pPr marL="0" marR="0" lvl="0" indent="0" algn="l" defTabSz="914400" rtl="0" eaLnBrk="1" fontAlgn="auto" latinLnBrk="0" hangingPunct="1">
              <a:lnSpc>
                <a:spcPct val="100000"/>
              </a:lnSpc>
              <a:spcBef>
                <a:spcPts val="0"/>
              </a:spcBef>
              <a:spcAft>
                <a:spcPts val="0"/>
              </a:spcAft>
              <a:buClrTx/>
              <a:buSzTx/>
              <a:buFontTx/>
              <a:buNone/>
              <a:tabLst/>
              <a:defRPr/>
            </a:pPr>
            <a:r>
              <a:rPr lang="fr-FR" sz="1200" u="sng" kern="100" dirty="0">
                <a:solidFill>
                  <a:schemeClr val="tx1"/>
                </a:solidFill>
                <a:effectLst/>
                <a:latin typeface="+mn-lt"/>
                <a:ea typeface="Calibri" panose="020F0502020204030204" pitchFamily="34" charset="0"/>
                <a:cs typeface="Times New Roman" panose="02020603050405020304" pitchFamily="18" charset="0"/>
              </a:rPr>
              <a:t>Réponses probables </a:t>
            </a:r>
            <a:r>
              <a:rPr lang="fr-FR" sz="1200" kern="100" dirty="0">
                <a:solidFill>
                  <a:schemeClr val="tx1"/>
                </a:solidFill>
                <a:effectLst/>
                <a:latin typeface="+mn-lt"/>
                <a:ea typeface="Calibri" panose="020F0502020204030204" pitchFamily="34" charset="0"/>
                <a:cs typeface="Times New Roman" panose="02020603050405020304" pitchFamily="18" charset="0"/>
              </a:rPr>
              <a:t>:</a:t>
            </a:r>
          </a:p>
          <a:p>
            <a:pPr marL="0" marR="0" lvl="0" indent="0" algn="l" defTabSz="914400" rtl="0" eaLnBrk="1" fontAlgn="auto" latinLnBrk="0" hangingPunct="1">
              <a:lnSpc>
                <a:spcPct val="100000"/>
              </a:lnSpc>
              <a:spcBef>
                <a:spcPts val="0"/>
              </a:spcBef>
              <a:spcAft>
                <a:spcPts val="0"/>
              </a:spcAft>
              <a:buClrTx/>
              <a:buSzTx/>
              <a:buFontTx/>
              <a:buNone/>
              <a:tabLst/>
              <a:defRPr/>
            </a:pPr>
            <a:r>
              <a:rPr lang="fr-FR" sz="1200" kern="100" dirty="0">
                <a:solidFill>
                  <a:schemeClr val="tx1"/>
                </a:solidFill>
                <a:effectLst/>
                <a:latin typeface="+mn-lt"/>
                <a:ea typeface="Calibri" panose="020F0502020204030204" pitchFamily="34" charset="0"/>
                <a:cs typeface="Times New Roman" panose="02020603050405020304" pitchFamily="18" charset="0"/>
              </a:rPr>
              <a:t>Certains élèves répondent </a:t>
            </a:r>
            <a:r>
              <a:rPr lang="fr-FR" sz="1200" i="1" kern="100" dirty="0">
                <a:solidFill>
                  <a:schemeClr val="tx1"/>
                </a:solidFill>
                <a:effectLst/>
                <a:latin typeface="+mn-lt"/>
                <a:ea typeface="Calibri" panose="020F0502020204030204" pitchFamily="34" charset="0"/>
                <a:cs typeface="Times New Roman" panose="02020603050405020304" pitchFamily="18" charset="0"/>
              </a:rPr>
              <a:t>quelques</a:t>
            </a:r>
            <a:r>
              <a:rPr lang="fr-FR" sz="1200" kern="100" dirty="0">
                <a:solidFill>
                  <a:schemeClr val="tx1"/>
                </a:solidFill>
                <a:effectLst/>
                <a:latin typeface="+mn-lt"/>
                <a:ea typeface="Calibri" panose="020F0502020204030204" pitchFamily="34" charset="0"/>
                <a:cs typeface="Times New Roman" panose="02020603050405020304" pitchFamily="18" charset="0"/>
              </a:rPr>
              <a:t>, puis </a:t>
            </a:r>
            <a:r>
              <a:rPr lang="fr-FR" sz="1200" i="1" kern="100" dirty="0">
                <a:solidFill>
                  <a:schemeClr val="tx1"/>
                </a:solidFill>
                <a:effectLst/>
                <a:latin typeface="+mn-lt"/>
                <a:ea typeface="Calibri" panose="020F0502020204030204" pitchFamily="34" charset="0"/>
                <a:cs typeface="Times New Roman" panose="02020603050405020304" pitchFamily="18" charset="0"/>
              </a:rPr>
              <a:t>certains</a:t>
            </a:r>
            <a:r>
              <a:rPr lang="fr-FR" sz="1200" kern="100" dirty="0">
                <a:solidFill>
                  <a:schemeClr val="tx1"/>
                </a:solidFill>
                <a:effectLst/>
                <a:latin typeface="+mn-lt"/>
                <a:ea typeface="Calibri" panose="020F0502020204030204" pitchFamily="34" charset="0"/>
                <a:cs typeface="Times New Roman" panose="02020603050405020304" pitchFamily="18" charset="0"/>
              </a:rPr>
              <a:t>. D’autres répondent l’inverse.</a:t>
            </a:r>
          </a:p>
          <a:p>
            <a:pPr marL="0" marR="0" lvl="0" indent="0" algn="l" defTabSz="914400" rtl="0" eaLnBrk="1" fontAlgn="auto" latinLnBrk="0" hangingPunct="1">
              <a:lnSpc>
                <a:spcPct val="100000"/>
              </a:lnSpc>
              <a:spcBef>
                <a:spcPts val="0"/>
              </a:spcBef>
              <a:spcAft>
                <a:spcPts val="0"/>
              </a:spcAft>
              <a:buClrTx/>
              <a:buSzTx/>
              <a:buFontTx/>
              <a:buNone/>
              <a:tabLst/>
              <a:defRPr/>
            </a:pPr>
            <a:endParaRPr lang="fr-FR" sz="1200" kern="100" dirty="0">
              <a:solidFill>
                <a:schemeClr val="tx1"/>
              </a:solidFill>
              <a:effectLst/>
              <a:latin typeface="+mn-lt"/>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fr-FR" sz="1200" b="1" kern="100" dirty="0">
                <a:solidFill>
                  <a:schemeClr val="tx1"/>
                </a:solidFill>
                <a:effectLst/>
                <a:latin typeface="+mn-lt"/>
                <a:ea typeface="Calibri" panose="020F0502020204030204" pitchFamily="34" charset="0"/>
                <a:cs typeface="Times New Roman" panose="02020603050405020304" pitchFamily="18" charset="0"/>
              </a:rPr>
              <a:t>Demander</a:t>
            </a:r>
            <a:r>
              <a:rPr lang="fr-FR" sz="1200" kern="100" dirty="0">
                <a:solidFill>
                  <a:schemeClr val="tx1"/>
                </a:solidFill>
                <a:effectLst/>
                <a:latin typeface="+mn-lt"/>
                <a:ea typeface="Calibri" panose="020F0502020204030204" pitchFamily="34" charset="0"/>
                <a:cs typeface="Times New Roman" panose="02020603050405020304" pitchFamily="18" charset="0"/>
              </a:rPr>
              <a:t> : « Est-ce qu’avec </a:t>
            </a:r>
            <a:r>
              <a:rPr lang="fr-FR" sz="1200" i="1" kern="100" dirty="0">
                <a:solidFill>
                  <a:schemeClr val="tx1"/>
                </a:solidFill>
                <a:effectLst/>
                <a:latin typeface="+mn-lt"/>
                <a:ea typeface="Calibri" panose="020F0502020204030204" pitchFamily="34" charset="0"/>
                <a:cs typeface="Times New Roman" panose="02020603050405020304" pitchFamily="18" charset="0"/>
              </a:rPr>
              <a:t>certains</a:t>
            </a:r>
            <a:r>
              <a:rPr lang="fr-FR" sz="1200" kern="100" dirty="0">
                <a:solidFill>
                  <a:schemeClr val="tx1"/>
                </a:solidFill>
                <a:effectLst/>
                <a:latin typeface="+mn-lt"/>
                <a:ea typeface="Calibri" panose="020F0502020204030204" pitchFamily="34" charset="0"/>
                <a:cs typeface="Times New Roman" panose="02020603050405020304" pitchFamily="18" charset="0"/>
              </a:rPr>
              <a:t> ou </a:t>
            </a:r>
            <a:r>
              <a:rPr lang="fr-FR" sz="1200" i="1" kern="100" dirty="0">
                <a:solidFill>
                  <a:schemeClr val="tx1"/>
                </a:solidFill>
                <a:effectLst/>
                <a:latin typeface="+mn-lt"/>
                <a:ea typeface="Calibri" panose="020F0502020204030204" pitchFamily="34" charset="0"/>
                <a:cs typeface="Times New Roman" panose="02020603050405020304" pitchFamily="18" charset="0"/>
              </a:rPr>
              <a:t>quelques</a:t>
            </a:r>
            <a:r>
              <a:rPr lang="fr-FR" sz="1200" kern="100" dirty="0">
                <a:solidFill>
                  <a:schemeClr val="tx1"/>
                </a:solidFill>
                <a:effectLst/>
                <a:latin typeface="+mn-lt"/>
                <a:ea typeface="Calibri" panose="020F0502020204030204" pitchFamily="34" charset="0"/>
                <a:cs typeface="Times New Roman" panose="02020603050405020304" pitchFamily="18" charset="0"/>
              </a:rPr>
              <a:t>, on a une idée de la quantité ? »</a:t>
            </a:r>
          </a:p>
          <a:p>
            <a:pPr marL="0" marR="0" lvl="0" indent="0" algn="l" defTabSz="914400" rtl="0" eaLnBrk="1" fontAlgn="auto" latinLnBrk="0" hangingPunct="1">
              <a:lnSpc>
                <a:spcPct val="100000"/>
              </a:lnSpc>
              <a:spcBef>
                <a:spcPts val="0"/>
              </a:spcBef>
              <a:spcAft>
                <a:spcPts val="0"/>
              </a:spcAft>
              <a:buClrTx/>
              <a:buSzTx/>
              <a:buFontTx/>
              <a:buNone/>
              <a:tabLst/>
              <a:defRPr/>
            </a:pPr>
            <a:r>
              <a:rPr lang="fr-FR" sz="1200" u="sng" kern="100" dirty="0">
                <a:solidFill>
                  <a:schemeClr val="tx1"/>
                </a:solidFill>
                <a:effectLst/>
                <a:latin typeface="+mn-lt"/>
                <a:ea typeface="Calibri" panose="020F0502020204030204" pitchFamily="34" charset="0"/>
                <a:cs typeface="Times New Roman" panose="02020603050405020304" pitchFamily="18" charset="0"/>
              </a:rPr>
              <a:t>Réponse attendue </a:t>
            </a:r>
            <a:r>
              <a:rPr lang="fr-FR" sz="1200" kern="100" dirty="0">
                <a:solidFill>
                  <a:schemeClr val="tx1"/>
                </a:solidFill>
                <a:effectLst/>
                <a:latin typeface="+mn-lt"/>
                <a:ea typeface="Calibri" panose="020F0502020204030204" pitchFamily="34" charset="0"/>
                <a:cs typeface="Times New Roman" panose="02020603050405020304" pitchFamily="18" charset="0"/>
              </a:rPr>
              <a:t>:</a:t>
            </a:r>
          </a:p>
          <a:p>
            <a:pPr marL="0" marR="0" lvl="0" indent="0" algn="l" defTabSz="914400" rtl="0" eaLnBrk="1" fontAlgn="auto" latinLnBrk="0" hangingPunct="1">
              <a:lnSpc>
                <a:spcPct val="100000"/>
              </a:lnSpc>
              <a:spcBef>
                <a:spcPts val="0"/>
              </a:spcBef>
              <a:spcAft>
                <a:spcPts val="0"/>
              </a:spcAft>
              <a:buClrTx/>
              <a:buSzTx/>
              <a:buFontTx/>
              <a:buNone/>
              <a:tabLst/>
              <a:defRPr/>
            </a:pPr>
            <a:r>
              <a:rPr lang="fr-FR" sz="1200" kern="100" dirty="0">
                <a:solidFill>
                  <a:schemeClr val="tx1"/>
                </a:solidFill>
                <a:effectLst/>
                <a:latin typeface="+mn-lt"/>
                <a:ea typeface="Calibri" panose="020F0502020204030204" pitchFamily="34" charset="0"/>
                <a:cs typeface="Times New Roman" panose="02020603050405020304" pitchFamily="18" charset="0"/>
              </a:rPr>
              <a:t>Avec </a:t>
            </a:r>
            <a:r>
              <a:rPr lang="fr-FR" sz="1200" i="1" kern="100" dirty="0">
                <a:solidFill>
                  <a:schemeClr val="tx1"/>
                </a:solidFill>
                <a:effectLst/>
                <a:latin typeface="+mn-lt"/>
                <a:ea typeface="Calibri" panose="020F0502020204030204" pitchFamily="34" charset="0"/>
                <a:cs typeface="Times New Roman" panose="02020603050405020304" pitchFamily="18" charset="0"/>
              </a:rPr>
              <a:t>quelques</a:t>
            </a:r>
            <a:r>
              <a:rPr lang="fr-FR" sz="1200" kern="100" dirty="0">
                <a:solidFill>
                  <a:schemeClr val="tx1"/>
                </a:solidFill>
                <a:effectLst/>
                <a:latin typeface="+mn-lt"/>
                <a:ea typeface="Calibri" panose="020F0502020204030204" pitchFamily="34" charset="0"/>
                <a:cs typeface="Times New Roman" panose="02020603050405020304" pitchFamily="18" charset="0"/>
              </a:rPr>
              <a:t>, on sait que ce n’est pas beaucoup.</a:t>
            </a:r>
            <a:endParaRPr lang="fr-FR" sz="1800" kern="100" dirty="0">
              <a:effectLst/>
              <a:latin typeface="Times New Roman" panose="02020603050405020304" pitchFamily="18" charset="0"/>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fr-FR" dirty="0"/>
          </a:p>
        </p:txBody>
      </p:sp>
      <p:sp>
        <p:nvSpPr>
          <p:cNvPr id="4" name="Espace réservé du numéro de diapositive 3">
            <a:extLst>
              <a:ext uri="{FF2B5EF4-FFF2-40B4-BE49-F238E27FC236}">
                <a16:creationId xmlns:a16="http://schemas.microsoft.com/office/drawing/2014/main" id="{7CCD71A1-A26D-F89E-F5C6-EE2BD4A4426B}"/>
              </a:ext>
            </a:extLst>
          </p:cNvPr>
          <p:cNvSpPr>
            <a:spLocks noGrp="1"/>
          </p:cNvSpPr>
          <p:nvPr>
            <p:ph type="sldNum" sz="quarter" idx="5"/>
          </p:nvPr>
        </p:nvSpPr>
        <p:spPr/>
        <p:txBody>
          <a:bodyPr/>
          <a:lstStyle/>
          <a:p>
            <a:fld id="{24EECE68-C089-4742-BCD2-D8475DF8478D}" type="slidenum">
              <a:rPr lang="fr-FR" smtClean="0"/>
              <a:t>12</a:t>
            </a:fld>
            <a:endParaRPr lang="fr-FR"/>
          </a:p>
        </p:txBody>
      </p:sp>
    </p:spTree>
    <p:extLst>
      <p:ext uri="{BB962C8B-B14F-4D97-AF65-F5344CB8AC3E}">
        <p14:creationId xmlns:p14="http://schemas.microsoft.com/office/powerpoint/2010/main" val="65465556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4899364-C7B2-10B1-251A-03C0ABF55FCB}"/>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ABEDAE94-A02E-5AB2-7C0C-16304677C52F}"/>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3004B49C-A158-1262-29B6-9D41F773BFA9}"/>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200" b="1" kern="100" dirty="0">
                <a:solidFill>
                  <a:schemeClr val="tx1"/>
                </a:solidFill>
                <a:effectLst/>
                <a:latin typeface="+mn-lt"/>
                <a:ea typeface="Calibri" panose="020F0502020204030204" pitchFamily="34" charset="0"/>
                <a:cs typeface="Times New Roman" panose="02020603050405020304" pitchFamily="18" charset="0"/>
              </a:rPr>
              <a:t>Expliquer</a:t>
            </a:r>
            <a:r>
              <a:rPr lang="fr-FR" sz="1200" kern="100" dirty="0">
                <a:solidFill>
                  <a:schemeClr val="tx1"/>
                </a:solidFill>
                <a:effectLst/>
                <a:latin typeface="+mn-lt"/>
                <a:ea typeface="Calibri" panose="020F0502020204030204" pitchFamily="34" charset="0"/>
                <a:cs typeface="Times New Roman" panose="02020603050405020304" pitchFamily="18" charset="0"/>
              </a:rPr>
              <a:t> : « </a:t>
            </a:r>
            <a:r>
              <a:rPr lang="fr-FR" sz="1200" i="1" kern="100" dirty="0">
                <a:solidFill>
                  <a:schemeClr val="tx1"/>
                </a:solidFill>
                <a:effectLst/>
                <a:latin typeface="+mn-lt"/>
                <a:ea typeface="Calibri" panose="020F0502020204030204" pitchFamily="34" charset="0"/>
                <a:cs typeface="Times New Roman" panose="02020603050405020304" pitchFamily="18" charset="0"/>
              </a:rPr>
              <a:t>Quelques</a:t>
            </a:r>
            <a:r>
              <a:rPr lang="fr-FR" sz="1200" kern="100" dirty="0">
                <a:solidFill>
                  <a:schemeClr val="tx1"/>
                </a:solidFill>
                <a:effectLst/>
                <a:latin typeface="+mn-lt"/>
                <a:ea typeface="Calibri" panose="020F0502020204030204" pitchFamily="34" charset="0"/>
                <a:cs typeface="Times New Roman" panose="02020603050405020304" pitchFamily="18" charset="0"/>
              </a:rPr>
              <a:t>, ça veut dire ‘pas beaucoup’. Mais </a:t>
            </a:r>
            <a:r>
              <a:rPr lang="fr-FR" sz="1200" i="1" kern="100" dirty="0">
                <a:solidFill>
                  <a:schemeClr val="tx1"/>
                </a:solidFill>
                <a:effectLst/>
                <a:latin typeface="+mn-lt"/>
                <a:ea typeface="Calibri" panose="020F0502020204030204" pitchFamily="34" charset="0"/>
                <a:cs typeface="Times New Roman" panose="02020603050405020304" pitchFamily="18" charset="0"/>
              </a:rPr>
              <a:t>certains</a:t>
            </a:r>
            <a:r>
              <a:rPr lang="fr-FR" sz="1200" kern="100" dirty="0">
                <a:solidFill>
                  <a:schemeClr val="tx1"/>
                </a:solidFill>
                <a:effectLst/>
                <a:latin typeface="+mn-lt"/>
                <a:ea typeface="Calibri" panose="020F0502020204030204" pitchFamily="34" charset="0"/>
                <a:cs typeface="Times New Roman" panose="02020603050405020304" pitchFamily="18" charset="0"/>
              </a:rPr>
              <a:t>, ça ne donne pas une idée de la quantité. Ça dit seulement qu’il y a au moins deux parties : </a:t>
            </a:r>
            <a:r>
              <a:rPr lang="fr-FR" sz="1200" i="1" kern="100" dirty="0">
                <a:solidFill>
                  <a:schemeClr val="tx1"/>
                </a:solidFill>
                <a:effectLst/>
                <a:latin typeface="+mn-lt"/>
                <a:ea typeface="Calibri" panose="020F0502020204030204" pitchFamily="34" charset="0"/>
                <a:cs typeface="Times New Roman" panose="02020603050405020304" pitchFamily="18" charset="0"/>
              </a:rPr>
              <a:t>certains</a:t>
            </a:r>
            <a:r>
              <a:rPr lang="fr-FR" sz="1200" kern="100" dirty="0">
                <a:solidFill>
                  <a:schemeClr val="tx1"/>
                </a:solidFill>
                <a:effectLst/>
                <a:latin typeface="+mn-lt"/>
                <a:ea typeface="Calibri" panose="020F0502020204030204" pitchFamily="34" charset="0"/>
                <a:cs typeface="Times New Roman" panose="02020603050405020304" pitchFamily="18" charset="0"/>
              </a:rPr>
              <a:t>… </a:t>
            </a:r>
            <a:r>
              <a:rPr lang="fr-FR" sz="1200" i="1" kern="100" dirty="0">
                <a:solidFill>
                  <a:schemeClr val="tx1"/>
                </a:solidFill>
                <a:effectLst/>
                <a:latin typeface="+mn-lt"/>
                <a:ea typeface="Calibri" panose="020F0502020204030204" pitchFamily="34" charset="0"/>
                <a:cs typeface="Times New Roman" panose="02020603050405020304" pitchFamily="18" charset="0"/>
              </a:rPr>
              <a:t>d’autres</a:t>
            </a:r>
            <a:r>
              <a:rPr lang="fr-FR" sz="1200" kern="100" dirty="0">
                <a:solidFill>
                  <a:schemeClr val="tx1"/>
                </a:solidFill>
                <a:effectLst/>
                <a:latin typeface="+mn-lt"/>
                <a:ea typeface="Calibri" panose="020F0502020204030204" pitchFamily="34" charset="0"/>
                <a:cs typeface="Times New Roman" panose="02020603050405020304" pitchFamily="18" charset="0"/>
              </a:rPr>
              <a:t>…</a:t>
            </a:r>
          </a:p>
          <a:p>
            <a:pPr marL="0" marR="0" lvl="0" indent="0" algn="l" defTabSz="914400" rtl="0" eaLnBrk="1" fontAlgn="auto" latinLnBrk="0" hangingPunct="1">
              <a:lnSpc>
                <a:spcPct val="100000"/>
              </a:lnSpc>
              <a:spcBef>
                <a:spcPts val="0"/>
              </a:spcBef>
              <a:spcAft>
                <a:spcPts val="0"/>
              </a:spcAft>
              <a:buClrTx/>
              <a:buSzTx/>
              <a:buFontTx/>
              <a:buNone/>
              <a:tabLst/>
              <a:defRPr/>
            </a:pPr>
            <a:r>
              <a:rPr lang="fr-FR" sz="1200" kern="100" dirty="0">
                <a:solidFill>
                  <a:schemeClr val="tx1"/>
                </a:solidFill>
                <a:effectLst/>
                <a:latin typeface="+mn-lt"/>
                <a:ea typeface="Calibri" panose="020F0502020204030204" pitchFamily="34" charset="0"/>
                <a:cs typeface="Times New Roman" panose="02020603050405020304" pitchFamily="18" charset="0"/>
              </a:rPr>
              <a:t>Ici, on va mettre </a:t>
            </a:r>
            <a:r>
              <a:rPr lang="fr-FR" sz="1200" i="1" kern="100" dirty="0">
                <a:solidFill>
                  <a:schemeClr val="tx1"/>
                </a:solidFill>
                <a:effectLst/>
                <a:latin typeface="+mn-lt"/>
                <a:ea typeface="Calibri" panose="020F0502020204030204" pitchFamily="34" charset="0"/>
                <a:cs typeface="Times New Roman" panose="02020603050405020304" pitchFamily="18" charset="0"/>
              </a:rPr>
              <a:t>quelques</a:t>
            </a:r>
            <a:r>
              <a:rPr lang="fr-FR" sz="1200" kern="100" dirty="0">
                <a:solidFill>
                  <a:schemeClr val="tx1"/>
                </a:solidFill>
                <a:effectLst/>
                <a:latin typeface="+mn-lt"/>
                <a:ea typeface="Calibri" panose="020F0502020204030204" pitchFamily="34" charset="0"/>
                <a:cs typeface="Times New Roman" panose="02020603050405020304" pitchFamily="18" charset="0"/>
              </a:rPr>
              <a:t> pour les bonhommes avec un chapeau ou un bonnet, parce que c’est les moins nombreux. Et on va mettre </a:t>
            </a:r>
            <a:r>
              <a:rPr lang="fr-FR" sz="1200" i="1" kern="100" dirty="0">
                <a:solidFill>
                  <a:schemeClr val="tx1"/>
                </a:solidFill>
                <a:effectLst/>
                <a:latin typeface="+mn-lt"/>
                <a:ea typeface="Calibri" panose="020F0502020204030204" pitchFamily="34" charset="0"/>
                <a:cs typeface="Times New Roman" panose="02020603050405020304" pitchFamily="18" charset="0"/>
              </a:rPr>
              <a:t>certains</a:t>
            </a:r>
            <a:r>
              <a:rPr lang="fr-FR" sz="1200" kern="100" dirty="0">
                <a:solidFill>
                  <a:schemeClr val="tx1"/>
                </a:solidFill>
                <a:effectLst/>
                <a:latin typeface="+mn-lt"/>
                <a:ea typeface="Calibri" panose="020F0502020204030204" pitchFamily="34" charset="0"/>
                <a:cs typeface="Times New Roman" panose="02020603050405020304" pitchFamily="18" charset="0"/>
              </a:rPr>
              <a:t> là où il y a encore un trou à compléter. »</a:t>
            </a:r>
          </a:p>
          <a:p>
            <a:pPr marL="0" marR="0" lvl="0" indent="0" algn="l" defTabSz="914400" rtl="0" eaLnBrk="1" fontAlgn="auto" latinLnBrk="0" hangingPunct="1">
              <a:lnSpc>
                <a:spcPct val="100000"/>
              </a:lnSpc>
              <a:spcBef>
                <a:spcPts val="0"/>
              </a:spcBef>
              <a:spcAft>
                <a:spcPts val="0"/>
              </a:spcAft>
              <a:buClrTx/>
              <a:buSzTx/>
              <a:buFontTx/>
              <a:buNone/>
              <a:tabLst/>
              <a:defRPr/>
            </a:pPr>
            <a:endParaRPr lang="fr-FR" sz="1800" kern="100" dirty="0">
              <a:effectLst/>
              <a:latin typeface="Times New Roman" panose="02020603050405020304" pitchFamily="18" charset="0"/>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fr-FR" dirty="0"/>
          </a:p>
        </p:txBody>
      </p:sp>
      <p:sp>
        <p:nvSpPr>
          <p:cNvPr id="4" name="Espace réservé du numéro de diapositive 3">
            <a:extLst>
              <a:ext uri="{FF2B5EF4-FFF2-40B4-BE49-F238E27FC236}">
                <a16:creationId xmlns:a16="http://schemas.microsoft.com/office/drawing/2014/main" id="{4EF6B0F3-D45F-0C85-9823-99FE1D22060C}"/>
              </a:ext>
            </a:extLst>
          </p:cNvPr>
          <p:cNvSpPr>
            <a:spLocks noGrp="1"/>
          </p:cNvSpPr>
          <p:nvPr>
            <p:ph type="sldNum" sz="quarter" idx="5"/>
          </p:nvPr>
        </p:nvSpPr>
        <p:spPr/>
        <p:txBody>
          <a:bodyPr/>
          <a:lstStyle/>
          <a:p>
            <a:fld id="{24EECE68-C089-4742-BCD2-D8475DF8478D}" type="slidenum">
              <a:rPr lang="fr-FR" smtClean="0"/>
              <a:t>13</a:t>
            </a:fld>
            <a:endParaRPr lang="fr-FR"/>
          </a:p>
        </p:txBody>
      </p:sp>
    </p:spTree>
    <p:extLst>
      <p:ext uri="{BB962C8B-B14F-4D97-AF65-F5344CB8AC3E}">
        <p14:creationId xmlns:p14="http://schemas.microsoft.com/office/powerpoint/2010/main" val="227933031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9FDB388-9563-83AE-3711-CCB0912DF1EE}"/>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60B7BC3D-26C2-9D6C-36A4-16FE507BE4D9}"/>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D5B83D0F-6155-62B7-CB5C-7D1B3354C4B5}"/>
              </a:ext>
            </a:extLst>
          </p:cNvPr>
          <p:cNvSpPr>
            <a:spLocks noGrp="1"/>
          </p:cNvSpPr>
          <p:nvPr>
            <p:ph type="body" idx="1"/>
          </p:nvPr>
        </p:nvSpPr>
        <p:spPr/>
        <p:txBody>
          <a:bodyPr/>
          <a:lstStyle/>
          <a:p>
            <a:pPr algn="just"/>
            <a:r>
              <a:rPr lang="fr-FR" sz="1200" b="1" kern="100" dirty="0">
                <a:solidFill>
                  <a:schemeClr val="tx1"/>
                </a:solidFill>
                <a:effectLst/>
                <a:latin typeface="+mn-lt"/>
                <a:ea typeface="Calibri" panose="020F0502020204030204" pitchFamily="34" charset="0"/>
                <a:cs typeface="Times New Roman" panose="02020603050405020304" pitchFamily="18" charset="0"/>
              </a:rPr>
              <a:t>Expliquer</a:t>
            </a:r>
            <a:r>
              <a:rPr lang="fr-FR" sz="1200" kern="100" dirty="0">
                <a:solidFill>
                  <a:schemeClr val="tx1"/>
                </a:solidFill>
                <a:effectLst/>
                <a:latin typeface="+mn-lt"/>
                <a:ea typeface="Calibri" panose="020F0502020204030204" pitchFamily="34" charset="0"/>
                <a:cs typeface="Times New Roman" panose="02020603050405020304" pitchFamily="18" charset="0"/>
              </a:rPr>
              <a:t> : « À la place des déterminants </a:t>
            </a:r>
            <a:r>
              <a:rPr lang="fr-FR" sz="1200" i="1" kern="100" dirty="0">
                <a:solidFill>
                  <a:schemeClr val="tx1"/>
                </a:solidFill>
                <a:effectLst/>
                <a:latin typeface="+mn-lt"/>
                <a:ea typeface="Calibri" panose="020F0502020204030204" pitchFamily="34" charset="0"/>
                <a:cs typeface="Times New Roman" panose="02020603050405020304" pitchFamily="18" charset="0"/>
              </a:rPr>
              <a:t>douze, neuf, sept, quatre</a:t>
            </a:r>
            <a:r>
              <a:rPr lang="fr-FR" sz="1200" kern="100" dirty="0">
                <a:solidFill>
                  <a:schemeClr val="tx1"/>
                </a:solidFill>
                <a:effectLst/>
                <a:latin typeface="+mn-lt"/>
                <a:ea typeface="Calibri" panose="020F0502020204030204" pitchFamily="34" charset="0"/>
                <a:cs typeface="Times New Roman" panose="02020603050405020304" pitchFamily="18" charset="0"/>
              </a:rPr>
              <a:t>, on a pu mettre les expressions </a:t>
            </a:r>
            <a:r>
              <a:rPr lang="fr-FR" sz="1200" i="1" kern="100" dirty="0">
                <a:solidFill>
                  <a:schemeClr val="tx1"/>
                </a:solidFill>
                <a:effectLst/>
                <a:latin typeface="+mn-lt"/>
                <a:ea typeface="Calibri" panose="020F0502020204030204" pitchFamily="34" charset="0"/>
                <a:cs typeface="Times New Roman" panose="02020603050405020304" pitchFamily="18" charset="0"/>
              </a:rPr>
              <a:t>tous les,</a:t>
            </a:r>
            <a:r>
              <a:rPr lang="fr-FR" sz="1200" kern="100" dirty="0">
                <a:solidFill>
                  <a:schemeClr val="tx1"/>
                </a:solidFill>
                <a:effectLst/>
                <a:latin typeface="+mn-lt"/>
                <a:ea typeface="Calibri" panose="020F0502020204030204" pitchFamily="34" charset="0"/>
                <a:cs typeface="Times New Roman" panose="02020603050405020304" pitchFamily="18" charset="0"/>
              </a:rPr>
              <a:t> </a:t>
            </a:r>
            <a:r>
              <a:rPr lang="fr-FR" sz="1200" i="1" kern="100" dirty="0">
                <a:solidFill>
                  <a:schemeClr val="tx1"/>
                </a:solidFill>
                <a:effectLst/>
                <a:latin typeface="+mn-lt"/>
                <a:ea typeface="Calibri" panose="020F0502020204030204" pitchFamily="34" charset="0"/>
                <a:cs typeface="Times New Roman" panose="02020603050405020304" pitchFamily="18" charset="0"/>
              </a:rPr>
              <a:t>la plupart des,</a:t>
            </a:r>
            <a:r>
              <a:rPr lang="fr-FR" sz="1200" kern="100" dirty="0">
                <a:solidFill>
                  <a:schemeClr val="tx1"/>
                </a:solidFill>
                <a:effectLst/>
                <a:latin typeface="+mn-lt"/>
                <a:ea typeface="Calibri" panose="020F0502020204030204" pitchFamily="34" charset="0"/>
                <a:cs typeface="Times New Roman" panose="02020603050405020304" pitchFamily="18" charset="0"/>
              </a:rPr>
              <a:t> </a:t>
            </a:r>
            <a:r>
              <a:rPr lang="fr-FR" sz="1200" i="1" kern="100" dirty="0">
                <a:solidFill>
                  <a:schemeClr val="tx1"/>
                </a:solidFill>
                <a:effectLst/>
                <a:latin typeface="+mn-lt"/>
                <a:ea typeface="Calibri" panose="020F0502020204030204" pitchFamily="34" charset="0"/>
                <a:cs typeface="Times New Roman" panose="02020603050405020304" pitchFamily="18" charset="0"/>
              </a:rPr>
              <a:t>certains</a:t>
            </a:r>
            <a:r>
              <a:rPr lang="fr-FR" sz="1200" kern="100" dirty="0">
                <a:solidFill>
                  <a:schemeClr val="tx1"/>
                </a:solidFill>
                <a:effectLst/>
                <a:latin typeface="+mn-lt"/>
                <a:ea typeface="Calibri" panose="020F0502020204030204" pitchFamily="34" charset="0"/>
                <a:cs typeface="Times New Roman" panose="02020603050405020304" pitchFamily="18" charset="0"/>
              </a:rPr>
              <a:t>, </a:t>
            </a:r>
            <a:r>
              <a:rPr lang="fr-FR" sz="1200" i="1" kern="100" dirty="0">
                <a:solidFill>
                  <a:schemeClr val="tx1"/>
                </a:solidFill>
                <a:effectLst/>
                <a:latin typeface="+mn-lt"/>
                <a:ea typeface="Calibri" panose="020F0502020204030204" pitchFamily="34" charset="0"/>
                <a:cs typeface="Times New Roman" panose="02020603050405020304" pitchFamily="18" charset="0"/>
              </a:rPr>
              <a:t>quelque</a:t>
            </a:r>
            <a:r>
              <a:rPr lang="fr-FR" sz="1200" kern="100" dirty="0">
                <a:solidFill>
                  <a:schemeClr val="tx1"/>
                </a:solidFill>
                <a:effectLst/>
                <a:latin typeface="+mn-lt"/>
                <a:ea typeface="Calibri" panose="020F0502020204030204" pitchFamily="34" charset="0"/>
                <a:cs typeface="Times New Roman" panose="02020603050405020304" pitchFamily="18" charset="0"/>
              </a:rPr>
              <a:t>s. Ce sont donc aussi des déterminants. </a:t>
            </a:r>
          </a:p>
          <a:p>
            <a:pPr algn="just"/>
            <a:r>
              <a:rPr lang="fr-FR" sz="1200" kern="100" dirty="0">
                <a:solidFill>
                  <a:schemeClr val="tx1"/>
                </a:solidFill>
                <a:effectLst/>
                <a:latin typeface="+mn-lt"/>
                <a:ea typeface="Calibri" panose="020F0502020204030204" pitchFamily="34" charset="0"/>
                <a:cs typeface="Times New Roman" panose="02020603050405020304" pitchFamily="18" charset="0"/>
              </a:rPr>
              <a:t>Le déterminant</a:t>
            </a:r>
            <a:r>
              <a:rPr lang="fr-FR" sz="1200" i="1" kern="100" dirty="0">
                <a:solidFill>
                  <a:schemeClr val="tx1"/>
                </a:solidFill>
                <a:effectLst/>
                <a:latin typeface="+mn-lt"/>
                <a:ea typeface="Calibri" panose="020F0502020204030204" pitchFamily="34" charset="0"/>
                <a:cs typeface="Times New Roman" panose="02020603050405020304" pitchFamily="18" charset="0"/>
              </a:rPr>
              <a:t> tous les</a:t>
            </a:r>
            <a:r>
              <a:rPr lang="fr-FR" sz="1200" kern="100" dirty="0">
                <a:solidFill>
                  <a:schemeClr val="tx1"/>
                </a:solidFill>
                <a:effectLst/>
                <a:latin typeface="+mn-lt"/>
                <a:ea typeface="Calibri" panose="020F0502020204030204" pitchFamily="34" charset="0"/>
                <a:cs typeface="Times New Roman" panose="02020603050405020304" pitchFamily="18" charset="0"/>
              </a:rPr>
              <a:t> signifie la totalité, sans exception.</a:t>
            </a:r>
          </a:p>
          <a:p>
            <a:pPr algn="just"/>
            <a:r>
              <a:rPr lang="fr-FR" sz="1200" i="1" kern="100" dirty="0">
                <a:solidFill>
                  <a:schemeClr val="tx1"/>
                </a:solidFill>
                <a:effectLst/>
                <a:latin typeface="+mn-lt"/>
                <a:ea typeface="Calibri" panose="020F0502020204030204" pitchFamily="34" charset="0"/>
                <a:cs typeface="Times New Roman" panose="02020603050405020304" pitchFamily="18" charset="0"/>
              </a:rPr>
              <a:t>La plupart des </a:t>
            </a:r>
            <a:r>
              <a:rPr lang="fr-FR" sz="1200" kern="100" dirty="0">
                <a:solidFill>
                  <a:schemeClr val="tx1"/>
                </a:solidFill>
                <a:effectLst/>
                <a:latin typeface="+mn-lt"/>
                <a:ea typeface="Calibri" panose="020F0502020204030204" pitchFamily="34" charset="0"/>
                <a:cs typeface="Times New Roman" panose="02020603050405020304" pitchFamily="18" charset="0"/>
              </a:rPr>
              <a:t>signifie presque tous, une très grande partie des enfants. </a:t>
            </a:r>
          </a:p>
          <a:p>
            <a:pPr algn="just"/>
            <a:r>
              <a:rPr lang="fr-FR" sz="1200" i="1" kern="100" dirty="0">
                <a:solidFill>
                  <a:schemeClr val="tx1"/>
                </a:solidFill>
                <a:effectLst/>
                <a:latin typeface="+mn-lt"/>
                <a:ea typeface="Calibri" panose="020F0502020204030204" pitchFamily="34" charset="0"/>
                <a:cs typeface="Times New Roman" panose="02020603050405020304" pitchFamily="18" charset="0"/>
              </a:rPr>
              <a:t>Quelques</a:t>
            </a:r>
            <a:r>
              <a:rPr lang="fr-FR" sz="1200" kern="100" dirty="0">
                <a:solidFill>
                  <a:schemeClr val="tx1"/>
                </a:solidFill>
                <a:effectLst/>
                <a:latin typeface="+mn-lt"/>
                <a:ea typeface="Calibri" panose="020F0502020204030204" pitchFamily="34" charset="0"/>
                <a:cs typeface="Times New Roman" panose="02020603050405020304" pitchFamily="18" charset="0"/>
              </a:rPr>
              <a:t> signifie un peu, pas beaucoup par rapport au tout, une petite partie du tout. </a:t>
            </a:r>
          </a:p>
          <a:p>
            <a:pPr algn="just"/>
            <a:r>
              <a:rPr lang="fr-FR" sz="1200" kern="100" dirty="0">
                <a:solidFill>
                  <a:schemeClr val="tx1"/>
                </a:solidFill>
                <a:effectLst/>
                <a:latin typeface="+mn-lt"/>
                <a:ea typeface="Calibri" panose="020F0502020204030204" pitchFamily="34" charset="0"/>
                <a:cs typeface="Times New Roman" panose="02020603050405020304" pitchFamily="18" charset="0"/>
              </a:rPr>
              <a:t>Ces déterminants désignent des parties plus ou moins grandes par rapport à une totalité. </a:t>
            </a:r>
          </a:p>
          <a:p>
            <a:pPr algn="just"/>
            <a:r>
              <a:rPr lang="fr-FR" sz="1200" kern="100" dirty="0">
                <a:solidFill>
                  <a:schemeClr val="tx1"/>
                </a:solidFill>
                <a:effectLst/>
                <a:latin typeface="+mn-lt"/>
                <a:ea typeface="Calibri" panose="020F0502020204030204" pitchFamily="34" charset="0"/>
                <a:cs typeface="Times New Roman" panose="02020603050405020304" pitchFamily="18" charset="0"/>
              </a:rPr>
              <a:t>Et </a:t>
            </a:r>
            <a:r>
              <a:rPr lang="fr-FR" sz="1200" i="1" kern="100" dirty="0">
                <a:solidFill>
                  <a:schemeClr val="tx1"/>
                </a:solidFill>
                <a:effectLst/>
                <a:latin typeface="+mn-lt"/>
                <a:ea typeface="Calibri" panose="020F0502020204030204" pitchFamily="34" charset="0"/>
                <a:cs typeface="Times New Roman" panose="02020603050405020304" pitchFamily="18" charset="0"/>
              </a:rPr>
              <a:t>certains</a:t>
            </a:r>
            <a:r>
              <a:rPr lang="fr-FR" sz="1200" kern="100" dirty="0">
                <a:solidFill>
                  <a:schemeClr val="tx1"/>
                </a:solidFill>
                <a:effectLst/>
                <a:latin typeface="+mn-lt"/>
                <a:ea typeface="Calibri" panose="020F0502020204030204" pitchFamily="34" charset="0"/>
                <a:cs typeface="Times New Roman" panose="02020603050405020304" pitchFamily="18" charset="0"/>
              </a:rPr>
              <a:t>, quant à lui, n’indique pas une quantité mais signale une partie qui est différente des autres parties. »</a:t>
            </a:r>
          </a:p>
          <a:p>
            <a:endParaRPr lang="fr-FR" dirty="0"/>
          </a:p>
        </p:txBody>
      </p:sp>
      <p:sp>
        <p:nvSpPr>
          <p:cNvPr id="4" name="Espace réservé du numéro de diapositive 3">
            <a:extLst>
              <a:ext uri="{FF2B5EF4-FFF2-40B4-BE49-F238E27FC236}">
                <a16:creationId xmlns:a16="http://schemas.microsoft.com/office/drawing/2014/main" id="{FC491A50-7B3B-7688-2C28-7C60BBC0B3BD}"/>
              </a:ext>
            </a:extLst>
          </p:cNvPr>
          <p:cNvSpPr>
            <a:spLocks noGrp="1"/>
          </p:cNvSpPr>
          <p:nvPr>
            <p:ph type="sldNum" sz="quarter" idx="5"/>
          </p:nvPr>
        </p:nvSpPr>
        <p:spPr/>
        <p:txBody>
          <a:bodyPr/>
          <a:lstStyle/>
          <a:p>
            <a:fld id="{24EECE68-C089-4742-BCD2-D8475DF8478D}" type="slidenum">
              <a:rPr lang="fr-FR" smtClean="0"/>
              <a:t>14</a:t>
            </a:fld>
            <a:endParaRPr lang="fr-FR"/>
          </a:p>
        </p:txBody>
      </p:sp>
    </p:spTree>
    <p:extLst>
      <p:ext uri="{BB962C8B-B14F-4D97-AF65-F5344CB8AC3E}">
        <p14:creationId xmlns:p14="http://schemas.microsoft.com/office/powerpoint/2010/main" val="364464892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200" b="1" kern="100" dirty="0">
                <a:solidFill>
                  <a:schemeClr val="tx1"/>
                </a:solidFill>
                <a:effectLst/>
                <a:latin typeface="+mn-lt"/>
                <a:ea typeface="Calibri" panose="020F0502020204030204" pitchFamily="34" charset="0"/>
                <a:cs typeface="Times New Roman" panose="02020603050405020304" pitchFamily="18" charset="0"/>
              </a:rPr>
              <a:t>PHASE 4 – </a:t>
            </a:r>
            <a:r>
              <a:rPr lang="fr-FR" sz="1200" b="1" i="1" kern="100" dirty="0">
                <a:solidFill>
                  <a:schemeClr val="tx1"/>
                </a:solidFill>
                <a:effectLst/>
                <a:highlight>
                  <a:srgbClr val="D3D3D3"/>
                </a:highlight>
                <a:latin typeface="+mn-lt"/>
                <a:ea typeface="Calibri" panose="020F0502020204030204" pitchFamily="34" charset="0"/>
                <a:cs typeface="Times New Roman" panose="02020603050405020304" pitchFamily="18" charset="0"/>
              </a:rPr>
              <a:t>Observation</a:t>
            </a:r>
            <a:r>
              <a:rPr lang="fr-FR" sz="1200" b="1" kern="100" dirty="0">
                <a:solidFill>
                  <a:schemeClr val="tx1"/>
                </a:solidFill>
                <a:effectLst/>
                <a:latin typeface="+mn-lt"/>
                <a:ea typeface="Calibri" panose="020F0502020204030204" pitchFamily="34" charset="0"/>
                <a:cs typeface="Times New Roman" panose="02020603050405020304" pitchFamily="18" charset="0"/>
              </a:rPr>
              <a:t> – Quand on ne peut pas compter ce dont on parle</a:t>
            </a:r>
          </a:p>
          <a:p>
            <a:pPr marL="0" marR="0" lvl="0" indent="0" algn="l" defTabSz="914400" rtl="0" eaLnBrk="1" fontAlgn="auto" latinLnBrk="0" hangingPunct="1">
              <a:lnSpc>
                <a:spcPct val="100000"/>
              </a:lnSpc>
              <a:spcBef>
                <a:spcPts val="0"/>
              </a:spcBef>
              <a:spcAft>
                <a:spcPts val="0"/>
              </a:spcAft>
              <a:buClrTx/>
              <a:buSzTx/>
              <a:buFontTx/>
              <a:buNone/>
              <a:tabLst/>
              <a:defRPr/>
            </a:pPr>
            <a:endParaRPr lang="fr-FR" sz="1200" kern="100" dirty="0">
              <a:solidFill>
                <a:schemeClr val="tx1"/>
              </a:solidFill>
              <a:effectLst/>
              <a:latin typeface="+mn-lt"/>
              <a:ea typeface="Calibri" panose="020F0502020204030204" pitchFamily="34" charset="0"/>
              <a:cs typeface="Times New Roman" panose="02020603050405020304" pitchFamily="18" charset="0"/>
            </a:endParaRPr>
          </a:p>
          <a:p>
            <a:pPr algn="just"/>
            <a:r>
              <a:rPr lang="fr-FR" sz="1200" b="1" kern="100" dirty="0">
                <a:solidFill>
                  <a:schemeClr val="tx1"/>
                </a:solidFill>
                <a:effectLst/>
                <a:latin typeface="+mn-lt"/>
                <a:ea typeface="Calibri" panose="020F0502020204030204" pitchFamily="34" charset="0"/>
                <a:cs typeface="Times New Roman" panose="02020603050405020304" pitchFamily="18" charset="0"/>
              </a:rPr>
              <a:t>Demander</a:t>
            </a:r>
            <a:r>
              <a:rPr lang="fr-FR" sz="1200" kern="100" dirty="0">
                <a:solidFill>
                  <a:schemeClr val="tx1"/>
                </a:solidFill>
                <a:effectLst/>
                <a:latin typeface="+mn-lt"/>
                <a:ea typeface="Calibri" panose="020F0502020204030204" pitchFamily="34" charset="0"/>
                <a:cs typeface="Times New Roman" panose="02020603050405020304" pitchFamily="18" charset="0"/>
              </a:rPr>
              <a:t> : « Quelle est la quantité de cailloux, de branches, de carotte que l’on doit prendre ? »</a:t>
            </a:r>
          </a:p>
          <a:p>
            <a:pPr algn="just"/>
            <a:r>
              <a:rPr lang="fr-FR" sz="1200" u="sng" kern="100" dirty="0">
                <a:solidFill>
                  <a:schemeClr val="tx1"/>
                </a:solidFill>
                <a:effectLst/>
                <a:latin typeface="+mn-lt"/>
                <a:ea typeface="Calibri" panose="020F0502020204030204" pitchFamily="34" charset="0"/>
                <a:cs typeface="Times New Roman" panose="02020603050405020304" pitchFamily="18" charset="0"/>
              </a:rPr>
              <a:t>Réponses attendues </a:t>
            </a:r>
            <a:r>
              <a:rPr lang="fr-FR" sz="1200" kern="100" dirty="0">
                <a:solidFill>
                  <a:schemeClr val="tx1"/>
                </a:solidFill>
                <a:effectLst/>
                <a:latin typeface="+mn-lt"/>
                <a:ea typeface="Calibri" panose="020F0502020204030204" pitchFamily="34" charset="0"/>
                <a:cs typeface="Times New Roman" panose="02020603050405020304" pitchFamily="18" charset="0"/>
              </a:rPr>
              <a:t>:</a:t>
            </a:r>
          </a:p>
          <a:p>
            <a:pPr algn="just"/>
            <a:r>
              <a:rPr lang="fr-FR" sz="1200" kern="100" dirty="0">
                <a:solidFill>
                  <a:schemeClr val="tx1"/>
                </a:solidFill>
                <a:effectLst/>
                <a:latin typeface="+mn-lt"/>
                <a:ea typeface="Calibri" panose="020F0502020204030204" pitchFamily="34" charset="0"/>
                <a:cs typeface="Times New Roman" panose="02020603050405020304" pitchFamily="18" charset="0"/>
              </a:rPr>
              <a:t>- trois cailloux</a:t>
            </a:r>
          </a:p>
          <a:p>
            <a:pPr algn="just"/>
            <a:r>
              <a:rPr lang="fr-FR" sz="1200" kern="100" dirty="0">
                <a:solidFill>
                  <a:schemeClr val="tx1"/>
                </a:solidFill>
                <a:effectLst/>
                <a:latin typeface="+mn-lt"/>
                <a:ea typeface="Calibri" panose="020F0502020204030204" pitchFamily="34" charset="0"/>
                <a:cs typeface="Times New Roman" panose="02020603050405020304" pitchFamily="18" charset="0"/>
              </a:rPr>
              <a:t>- deux branches</a:t>
            </a:r>
          </a:p>
          <a:p>
            <a:pPr algn="just"/>
            <a:r>
              <a:rPr lang="fr-FR" sz="1200" kern="100" dirty="0">
                <a:solidFill>
                  <a:schemeClr val="tx1"/>
                </a:solidFill>
                <a:effectLst/>
                <a:latin typeface="+mn-lt"/>
                <a:ea typeface="Calibri" panose="020F0502020204030204" pitchFamily="34" charset="0"/>
                <a:cs typeface="Times New Roman" panose="02020603050405020304" pitchFamily="18" charset="0"/>
              </a:rPr>
              <a:t>- une carotte</a:t>
            </a:r>
          </a:p>
          <a:p>
            <a:pPr algn="just"/>
            <a:r>
              <a:rPr lang="fr-FR" sz="1200" kern="100" dirty="0">
                <a:solidFill>
                  <a:schemeClr val="tx1"/>
                </a:solidFill>
                <a:effectLst/>
                <a:latin typeface="+mn-lt"/>
                <a:ea typeface="Calibri" panose="020F0502020204030204" pitchFamily="34" charset="0"/>
                <a:cs typeface="Times New Roman" panose="02020603050405020304" pitchFamily="18" charset="0"/>
              </a:rPr>
              <a:t> </a:t>
            </a:r>
          </a:p>
          <a:p>
            <a:pPr algn="just"/>
            <a:r>
              <a:rPr lang="fr-FR" sz="1200" kern="100" dirty="0">
                <a:solidFill>
                  <a:schemeClr val="tx1"/>
                </a:solidFill>
                <a:effectLst/>
                <a:latin typeface="+mn-lt"/>
                <a:ea typeface="Calibri" panose="020F0502020204030204" pitchFamily="34" charset="0"/>
                <a:cs typeface="Times New Roman" panose="02020603050405020304" pitchFamily="18" charset="0"/>
              </a:rPr>
              <a:t>« Quelle est la quantité de neige que l’on doit prendre ? »</a:t>
            </a:r>
          </a:p>
          <a:p>
            <a:pPr algn="just"/>
            <a:r>
              <a:rPr lang="fr-FR" sz="1200" u="sng" kern="100" dirty="0">
                <a:solidFill>
                  <a:schemeClr val="tx1"/>
                </a:solidFill>
                <a:effectLst/>
                <a:latin typeface="+mn-lt"/>
                <a:ea typeface="Calibri" panose="020F0502020204030204" pitchFamily="34" charset="0"/>
                <a:cs typeface="Times New Roman" panose="02020603050405020304" pitchFamily="18" charset="0"/>
              </a:rPr>
              <a:t>Réponse attendue </a:t>
            </a:r>
            <a:r>
              <a:rPr lang="fr-FR" sz="1200" kern="100" dirty="0">
                <a:solidFill>
                  <a:schemeClr val="tx1"/>
                </a:solidFill>
                <a:effectLst/>
                <a:latin typeface="+mn-lt"/>
                <a:ea typeface="Calibri" panose="020F0502020204030204" pitchFamily="34" charset="0"/>
                <a:cs typeface="Times New Roman" panose="02020603050405020304" pitchFamily="18" charset="0"/>
              </a:rPr>
              <a:t>:</a:t>
            </a:r>
          </a:p>
          <a:p>
            <a:pPr algn="just"/>
            <a:r>
              <a:rPr lang="fr-FR" sz="1200" kern="100" dirty="0">
                <a:solidFill>
                  <a:schemeClr val="tx1"/>
                </a:solidFill>
                <a:effectLst/>
                <a:latin typeface="+mn-lt"/>
                <a:ea typeface="Calibri" panose="020F0502020204030204" pitchFamily="34" charset="0"/>
                <a:cs typeface="Times New Roman" panose="02020603050405020304" pitchFamily="18" charset="0"/>
              </a:rPr>
              <a:t>On ne sait pas.</a:t>
            </a:r>
          </a:p>
          <a:p>
            <a:pPr algn="just"/>
            <a:r>
              <a:rPr lang="fr-FR" sz="1200" kern="100" dirty="0">
                <a:solidFill>
                  <a:schemeClr val="tx1"/>
                </a:solidFill>
                <a:effectLst/>
                <a:latin typeface="+mn-lt"/>
                <a:ea typeface="Calibri" panose="020F0502020204030204" pitchFamily="34" charset="0"/>
                <a:cs typeface="Times New Roman" panose="02020603050405020304" pitchFamily="18" charset="0"/>
              </a:rPr>
              <a:t> </a:t>
            </a:r>
          </a:p>
          <a:p>
            <a:pPr algn="just"/>
            <a:r>
              <a:rPr lang="fr-FR" sz="1200" kern="100" dirty="0">
                <a:solidFill>
                  <a:schemeClr val="tx1"/>
                </a:solidFill>
                <a:effectLst/>
                <a:latin typeface="+mn-lt"/>
                <a:ea typeface="Calibri" panose="020F0502020204030204" pitchFamily="34" charset="0"/>
                <a:cs typeface="Times New Roman" panose="02020603050405020304" pitchFamily="18" charset="0"/>
              </a:rPr>
              <a:t>« Quelle est la quantité de courage qu’il faudra ?</a:t>
            </a:r>
          </a:p>
          <a:p>
            <a:pPr algn="just"/>
            <a:r>
              <a:rPr lang="fr-FR" sz="1200" u="sng" kern="100" dirty="0">
                <a:solidFill>
                  <a:schemeClr val="tx1"/>
                </a:solidFill>
                <a:effectLst/>
                <a:latin typeface="+mn-lt"/>
                <a:ea typeface="Calibri" panose="020F0502020204030204" pitchFamily="34" charset="0"/>
                <a:cs typeface="Times New Roman" panose="02020603050405020304" pitchFamily="18" charset="0"/>
              </a:rPr>
              <a:t>Réponse attendue </a:t>
            </a:r>
            <a:r>
              <a:rPr lang="fr-FR" sz="1200" kern="100" dirty="0">
                <a:solidFill>
                  <a:schemeClr val="tx1"/>
                </a:solidFill>
                <a:effectLst/>
                <a:latin typeface="+mn-lt"/>
                <a:ea typeface="Calibri" panose="020F0502020204030204" pitchFamily="34" charset="0"/>
                <a:cs typeface="Times New Roman" panose="02020603050405020304" pitchFamily="18" charset="0"/>
              </a:rPr>
              <a:t>:</a:t>
            </a:r>
          </a:p>
          <a:p>
            <a:pPr algn="just"/>
            <a:r>
              <a:rPr lang="fr-FR" sz="1200" kern="100" dirty="0">
                <a:solidFill>
                  <a:schemeClr val="tx1"/>
                </a:solidFill>
                <a:effectLst/>
                <a:latin typeface="+mn-lt"/>
                <a:ea typeface="Calibri" panose="020F0502020204030204" pitchFamily="34" charset="0"/>
                <a:cs typeface="Times New Roman" panose="02020603050405020304" pitchFamily="18" charset="0"/>
              </a:rPr>
              <a:t>On ne sait pas.</a:t>
            </a:r>
          </a:p>
          <a:p>
            <a:endParaRPr lang="fr-FR" dirty="0"/>
          </a:p>
        </p:txBody>
      </p:sp>
      <p:sp>
        <p:nvSpPr>
          <p:cNvPr id="4" name="Espace réservé du numéro de diapositive 3"/>
          <p:cNvSpPr>
            <a:spLocks noGrp="1"/>
          </p:cNvSpPr>
          <p:nvPr>
            <p:ph type="sldNum" sz="quarter" idx="5"/>
          </p:nvPr>
        </p:nvSpPr>
        <p:spPr/>
        <p:txBody>
          <a:bodyPr/>
          <a:lstStyle/>
          <a:p>
            <a:fld id="{24EECE68-C089-4742-BCD2-D8475DF8478D}" type="slidenum">
              <a:rPr lang="fr-FR" smtClean="0"/>
              <a:t>15</a:t>
            </a:fld>
            <a:endParaRPr lang="fr-FR"/>
          </a:p>
        </p:txBody>
      </p:sp>
    </p:spTree>
    <p:extLst>
      <p:ext uri="{BB962C8B-B14F-4D97-AF65-F5344CB8AC3E}">
        <p14:creationId xmlns:p14="http://schemas.microsoft.com/office/powerpoint/2010/main" val="178309018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8C58639-A193-ADB6-78B0-D643853A60CD}"/>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AB5270CC-E176-A318-8365-ADF9DE20DF14}"/>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FC6B5722-CF47-7496-B1A3-1F5A337D3CE0}"/>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200" b="1" kern="100" dirty="0">
                <a:solidFill>
                  <a:schemeClr val="tx1"/>
                </a:solidFill>
                <a:effectLst/>
                <a:latin typeface="+mn-lt"/>
                <a:ea typeface="Calibri" panose="020F0502020204030204" pitchFamily="34" charset="0"/>
                <a:cs typeface="Times New Roman" panose="02020603050405020304" pitchFamily="18" charset="0"/>
              </a:rPr>
              <a:t>Donner la consigne </a:t>
            </a:r>
            <a:r>
              <a:rPr lang="fr-FR" sz="1200" kern="100" dirty="0">
                <a:solidFill>
                  <a:schemeClr val="tx1"/>
                </a:solidFill>
                <a:effectLst/>
                <a:latin typeface="+mn-lt"/>
                <a:ea typeface="Calibri" panose="020F0502020204030204" pitchFamily="34" charset="0"/>
                <a:cs typeface="Times New Roman" panose="02020603050405020304" pitchFamily="18" charset="0"/>
              </a:rPr>
              <a:t>: « Cherchez les briques de la phrase. Quel est le rôle de </a:t>
            </a:r>
            <a:r>
              <a:rPr lang="fr-FR" sz="1200" i="1" kern="100" dirty="0">
                <a:solidFill>
                  <a:schemeClr val="tx1"/>
                </a:solidFill>
                <a:effectLst/>
                <a:latin typeface="+mn-lt"/>
                <a:ea typeface="Calibri" panose="020F0502020204030204" pitchFamily="34" charset="0"/>
                <a:cs typeface="Times New Roman" panose="02020603050405020304" pitchFamily="18" charset="0"/>
              </a:rPr>
              <a:t>trois cailloux, deux branches, une carotte, de la neige, du courage</a:t>
            </a:r>
            <a:r>
              <a:rPr lang="fr-FR" sz="1200" kern="100" dirty="0">
                <a:solidFill>
                  <a:schemeClr val="tx1"/>
                </a:solidFill>
                <a:effectLst/>
                <a:latin typeface="+mn-lt"/>
                <a:ea typeface="Calibri" panose="020F0502020204030204" pitchFamily="34" charset="0"/>
                <a:cs typeface="Times New Roman" panose="02020603050405020304" pitchFamily="18" charset="0"/>
              </a:rPr>
              <a:t> dans les phrases suivantes ? » </a:t>
            </a:r>
          </a:p>
          <a:p>
            <a:pPr marL="0" marR="0" lvl="0" indent="0" algn="l" defTabSz="914400" rtl="0" eaLnBrk="1" fontAlgn="auto" latinLnBrk="0" hangingPunct="1">
              <a:lnSpc>
                <a:spcPct val="100000"/>
              </a:lnSpc>
              <a:spcBef>
                <a:spcPts val="0"/>
              </a:spcBef>
              <a:spcAft>
                <a:spcPts val="0"/>
              </a:spcAft>
              <a:buClrTx/>
              <a:buSzTx/>
              <a:buFontTx/>
              <a:buNone/>
              <a:tabLst/>
              <a:defRPr/>
            </a:pPr>
            <a:r>
              <a:rPr lang="fr-FR" sz="1200" u="sng" kern="100" dirty="0">
                <a:solidFill>
                  <a:schemeClr val="tx1"/>
                </a:solidFill>
                <a:effectLst/>
                <a:latin typeface="+mn-lt"/>
                <a:ea typeface="Calibri" panose="020F0502020204030204" pitchFamily="34" charset="0"/>
                <a:cs typeface="Times New Roman" panose="02020603050405020304" pitchFamily="18" charset="0"/>
              </a:rPr>
              <a:t>Réponses probables </a:t>
            </a:r>
            <a:r>
              <a:rPr lang="fr-FR" sz="1200" kern="100" dirty="0">
                <a:solidFill>
                  <a:schemeClr val="tx1"/>
                </a:solidFill>
                <a:effectLst/>
                <a:latin typeface="+mn-lt"/>
                <a:ea typeface="Calibri" panose="020F0502020204030204" pitchFamily="34" charset="0"/>
                <a:cs typeface="Times New Roman" panose="02020603050405020304" pitchFamily="18" charset="0"/>
              </a:rPr>
              <a:t>:</a:t>
            </a:r>
          </a:p>
          <a:p>
            <a:pPr marL="0" marR="0" lvl="0" indent="0" algn="l" defTabSz="914400" rtl="0" eaLnBrk="1" fontAlgn="auto" latinLnBrk="0" hangingPunct="1">
              <a:lnSpc>
                <a:spcPct val="100000"/>
              </a:lnSpc>
              <a:spcBef>
                <a:spcPts val="0"/>
              </a:spcBef>
              <a:spcAft>
                <a:spcPts val="0"/>
              </a:spcAft>
              <a:buClrTx/>
              <a:buSzTx/>
              <a:buFontTx/>
              <a:buNone/>
              <a:tabLst/>
              <a:defRPr/>
            </a:pPr>
            <a:r>
              <a:rPr lang="fr-FR" sz="1200" kern="100" dirty="0">
                <a:solidFill>
                  <a:schemeClr val="tx1"/>
                </a:solidFill>
                <a:effectLst/>
                <a:latin typeface="+mn-lt"/>
                <a:ea typeface="Calibri" panose="020F0502020204030204" pitchFamily="34" charset="0"/>
                <a:cs typeface="Times New Roman" panose="02020603050405020304" pitchFamily="18" charset="0"/>
              </a:rPr>
              <a:t>[Voir diapositive suivante]</a:t>
            </a:r>
          </a:p>
          <a:p>
            <a:endParaRPr lang="fr-FR" dirty="0"/>
          </a:p>
        </p:txBody>
      </p:sp>
      <p:sp>
        <p:nvSpPr>
          <p:cNvPr id="4" name="Espace réservé du numéro de diapositive 3">
            <a:extLst>
              <a:ext uri="{FF2B5EF4-FFF2-40B4-BE49-F238E27FC236}">
                <a16:creationId xmlns:a16="http://schemas.microsoft.com/office/drawing/2014/main" id="{D8A1D286-3338-51B0-2E5C-58251357B968}"/>
              </a:ext>
            </a:extLst>
          </p:cNvPr>
          <p:cNvSpPr>
            <a:spLocks noGrp="1"/>
          </p:cNvSpPr>
          <p:nvPr>
            <p:ph type="sldNum" sz="quarter" idx="5"/>
          </p:nvPr>
        </p:nvSpPr>
        <p:spPr/>
        <p:txBody>
          <a:bodyPr/>
          <a:lstStyle/>
          <a:p>
            <a:fld id="{24EECE68-C089-4742-BCD2-D8475DF8478D}" type="slidenum">
              <a:rPr lang="fr-FR" smtClean="0"/>
              <a:t>16</a:t>
            </a:fld>
            <a:endParaRPr lang="fr-FR"/>
          </a:p>
        </p:txBody>
      </p:sp>
    </p:spTree>
    <p:extLst>
      <p:ext uri="{BB962C8B-B14F-4D97-AF65-F5344CB8AC3E}">
        <p14:creationId xmlns:p14="http://schemas.microsoft.com/office/powerpoint/2010/main" val="168859977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C3734BD-B781-A924-33B8-D6FCFF2D6F06}"/>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BFAE748F-8336-DB06-DAC6-9AC3D6FED27F}"/>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11468745-8F5E-80BA-F17F-76EE128BAE60}"/>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200" u="sng" kern="100" dirty="0">
                <a:solidFill>
                  <a:schemeClr val="tx1"/>
                </a:solidFill>
                <a:effectLst/>
                <a:latin typeface="+mn-lt"/>
                <a:ea typeface="Calibri" panose="020F0502020204030204" pitchFamily="34" charset="0"/>
                <a:cs typeface="Times New Roman" panose="02020603050405020304" pitchFamily="18" charset="0"/>
              </a:rPr>
              <a:t>Réponse probable </a:t>
            </a:r>
            <a:r>
              <a:rPr lang="fr-FR" sz="1200" kern="100" dirty="0">
                <a:solidFill>
                  <a:schemeClr val="tx1"/>
                </a:solidFill>
                <a:effectLst/>
                <a:latin typeface="+mn-lt"/>
                <a:ea typeface="Calibri" panose="020F0502020204030204" pitchFamily="34" charset="0"/>
                <a:cs typeface="Times New Roman" panose="02020603050405020304" pitchFamily="18" charset="0"/>
              </a:rPr>
              <a:t>:</a:t>
            </a:r>
          </a:p>
          <a:p>
            <a:pPr marL="0" marR="0" lvl="0" indent="0" algn="l" defTabSz="914400" rtl="0" eaLnBrk="1" fontAlgn="auto" latinLnBrk="0" hangingPunct="1">
              <a:lnSpc>
                <a:spcPct val="100000"/>
              </a:lnSpc>
              <a:spcBef>
                <a:spcPts val="0"/>
              </a:spcBef>
              <a:spcAft>
                <a:spcPts val="0"/>
              </a:spcAft>
              <a:buClrTx/>
              <a:buSzTx/>
              <a:buFontTx/>
              <a:buNone/>
              <a:tabLst/>
              <a:defRPr/>
            </a:pPr>
            <a:r>
              <a:rPr lang="fr-FR" sz="1200" kern="100" dirty="0">
                <a:solidFill>
                  <a:schemeClr val="tx1"/>
                </a:solidFill>
                <a:effectLst/>
                <a:latin typeface="+mn-lt"/>
                <a:ea typeface="Calibri" panose="020F0502020204030204" pitchFamily="34" charset="0"/>
                <a:cs typeface="Times New Roman" panose="02020603050405020304" pitchFamily="18" charset="0"/>
              </a:rPr>
              <a:t>Tous ces mots appartiennent au groupe du verbe, ce sont tous des compléments du verbe.</a:t>
            </a:r>
          </a:p>
          <a:p>
            <a:pPr marL="0" marR="0" lvl="0" indent="0" algn="l" defTabSz="914400" rtl="0" eaLnBrk="1" fontAlgn="auto" latinLnBrk="0" hangingPunct="1">
              <a:lnSpc>
                <a:spcPct val="100000"/>
              </a:lnSpc>
              <a:spcBef>
                <a:spcPts val="0"/>
              </a:spcBef>
              <a:spcAft>
                <a:spcPts val="0"/>
              </a:spcAft>
              <a:buClrTx/>
              <a:buSzTx/>
              <a:buFontTx/>
              <a:buNone/>
              <a:tabLst/>
              <a:defRPr/>
            </a:pPr>
            <a:r>
              <a:rPr lang="fr-FR" sz="1200" kern="100" dirty="0">
                <a:solidFill>
                  <a:schemeClr val="tx1"/>
                </a:solidFill>
                <a:effectLst/>
                <a:latin typeface="+mn-lt"/>
                <a:ea typeface="Calibri" panose="020F0502020204030204" pitchFamily="34" charset="0"/>
                <a:cs typeface="Times New Roman" panose="02020603050405020304" pitchFamily="18" charset="0"/>
              </a:rPr>
              <a:t>cailloux : COD</a:t>
            </a:r>
          </a:p>
          <a:p>
            <a:pPr marL="0" marR="0" lvl="0" indent="0" algn="l" defTabSz="914400" rtl="0" eaLnBrk="1" fontAlgn="auto" latinLnBrk="0" hangingPunct="1">
              <a:lnSpc>
                <a:spcPct val="100000"/>
              </a:lnSpc>
              <a:spcBef>
                <a:spcPts val="0"/>
              </a:spcBef>
              <a:spcAft>
                <a:spcPts val="0"/>
              </a:spcAft>
              <a:buClrTx/>
              <a:buSzTx/>
              <a:buFontTx/>
              <a:buNone/>
              <a:tabLst/>
              <a:defRPr/>
            </a:pPr>
            <a:r>
              <a:rPr lang="fr-FR" sz="1200" kern="100" dirty="0">
                <a:solidFill>
                  <a:schemeClr val="tx1"/>
                </a:solidFill>
                <a:effectLst/>
                <a:latin typeface="+mn-lt"/>
                <a:ea typeface="Calibri" panose="020F0502020204030204" pitchFamily="34" charset="0"/>
                <a:cs typeface="Times New Roman" panose="02020603050405020304" pitchFamily="18" charset="0"/>
              </a:rPr>
              <a:t>branches : COD</a:t>
            </a:r>
          </a:p>
          <a:p>
            <a:pPr marL="0" marR="0" lvl="0" indent="0" algn="l" defTabSz="914400" rtl="0" eaLnBrk="1" fontAlgn="auto" latinLnBrk="0" hangingPunct="1">
              <a:lnSpc>
                <a:spcPct val="100000"/>
              </a:lnSpc>
              <a:spcBef>
                <a:spcPts val="0"/>
              </a:spcBef>
              <a:spcAft>
                <a:spcPts val="0"/>
              </a:spcAft>
              <a:buClrTx/>
              <a:buSzTx/>
              <a:buFontTx/>
              <a:buNone/>
              <a:tabLst/>
              <a:defRPr/>
            </a:pPr>
            <a:r>
              <a:rPr lang="fr-FR" sz="1200" kern="100" dirty="0">
                <a:solidFill>
                  <a:schemeClr val="tx1"/>
                </a:solidFill>
                <a:effectLst/>
                <a:latin typeface="+mn-lt"/>
                <a:ea typeface="Calibri" panose="020F0502020204030204" pitchFamily="34" charset="0"/>
                <a:cs typeface="Times New Roman" panose="02020603050405020304" pitchFamily="18" charset="0"/>
              </a:rPr>
              <a:t>carotte : COD</a:t>
            </a:r>
          </a:p>
          <a:p>
            <a:pPr marL="0" marR="0" lvl="0" indent="0" algn="l" defTabSz="914400" rtl="0" eaLnBrk="1" fontAlgn="auto" latinLnBrk="0" hangingPunct="1">
              <a:lnSpc>
                <a:spcPct val="100000"/>
              </a:lnSpc>
              <a:spcBef>
                <a:spcPts val="0"/>
              </a:spcBef>
              <a:spcAft>
                <a:spcPts val="0"/>
              </a:spcAft>
              <a:buClrTx/>
              <a:buSzTx/>
              <a:buFontTx/>
              <a:buNone/>
              <a:tabLst/>
              <a:defRPr/>
            </a:pPr>
            <a:r>
              <a:rPr lang="fr-FR" sz="1200" kern="100" dirty="0">
                <a:solidFill>
                  <a:schemeClr val="tx1"/>
                </a:solidFill>
                <a:effectLst/>
                <a:latin typeface="+mn-lt"/>
                <a:ea typeface="Calibri" panose="020F0502020204030204" pitchFamily="34" charset="0"/>
                <a:cs typeface="Times New Roman" panose="02020603050405020304" pitchFamily="18" charset="0"/>
              </a:rPr>
              <a:t>de la neige : COI parce que le complément n’est pas directement derrière le verbe, il y a la préposition </a:t>
            </a:r>
            <a:r>
              <a:rPr lang="fr-FR" sz="1200" i="1" kern="100" dirty="0">
                <a:solidFill>
                  <a:schemeClr val="tx1"/>
                </a:solidFill>
                <a:effectLst/>
                <a:latin typeface="+mn-lt"/>
                <a:ea typeface="Calibri" panose="020F0502020204030204" pitchFamily="34" charset="0"/>
                <a:cs typeface="Times New Roman" panose="02020603050405020304" pitchFamily="18" charset="0"/>
              </a:rPr>
              <a:t>de.</a:t>
            </a:r>
          </a:p>
          <a:p>
            <a:pPr marL="0" marR="0" lvl="0" indent="0" algn="l" defTabSz="914400" rtl="0" eaLnBrk="1" fontAlgn="auto" latinLnBrk="0" hangingPunct="1">
              <a:lnSpc>
                <a:spcPct val="100000"/>
              </a:lnSpc>
              <a:spcBef>
                <a:spcPts val="0"/>
              </a:spcBef>
              <a:spcAft>
                <a:spcPts val="0"/>
              </a:spcAft>
              <a:buClrTx/>
              <a:buSzTx/>
              <a:buFontTx/>
              <a:buNone/>
              <a:tabLst/>
              <a:defRPr/>
            </a:pPr>
            <a:endParaRPr lang="fr-FR" sz="1200" i="1" kern="100" dirty="0">
              <a:solidFill>
                <a:schemeClr val="tx1"/>
              </a:solidFill>
              <a:effectLst/>
              <a:latin typeface="+mn-lt"/>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fr-FR" sz="1200" b="1" i="0" kern="100" dirty="0">
                <a:solidFill>
                  <a:schemeClr val="tx1"/>
                </a:solidFill>
                <a:effectLst/>
                <a:latin typeface="+mn-lt"/>
                <a:cs typeface="Times New Roman" panose="02020603050405020304" pitchFamily="18" charset="0"/>
              </a:rPr>
              <a:t>Demander</a:t>
            </a:r>
            <a:r>
              <a:rPr lang="fr-FR" sz="1200" i="0" kern="100" dirty="0">
                <a:solidFill>
                  <a:schemeClr val="tx1"/>
                </a:solidFill>
                <a:effectLst/>
                <a:latin typeface="+mn-lt"/>
                <a:cs typeface="Times New Roman" panose="02020603050405020304" pitchFamily="18" charset="0"/>
              </a:rPr>
              <a:t> : « Quelles est l’étiquette du verbe dans ces quatre phrases ? »</a:t>
            </a:r>
          </a:p>
          <a:p>
            <a:pPr marL="0" marR="0" lvl="0" indent="0" algn="l" defTabSz="914400" rtl="0" eaLnBrk="1" fontAlgn="auto" latinLnBrk="0" hangingPunct="1">
              <a:lnSpc>
                <a:spcPct val="100000"/>
              </a:lnSpc>
              <a:spcBef>
                <a:spcPts val="0"/>
              </a:spcBef>
              <a:spcAft>
                <a:spcPts val="0"/>
              </a:spcAft>
              <a:buClrTx/>
              <a:buSzTx/>
              <a:buFontTx/>
              <a:buNone/>
              <a:tabLst/>
              <a:defRPr/>
            </a:pPr>
            <a:r>
              <a:rPr lang="fr-FR" sz="1200" i="0" u="sng" kern="100" dirty="0">
                <a:solidFill>
                  <a:schemeClr val="tx1"/>
                </a:solidFill>
                <a:effectLst/>
                <a:latin typeface="+mn-lt"/>
                <a:cs typeface="Times New Roman" panose="02020603050405020304" pitchFamily="18" charset="0"/>
              </a:rPr>
              <a:t>Réponse attendue </a:t>
            </a:r>
            <a:r>
              <a:rPr lang="fr-FR" sz="1200" i="0" kern="100" dirty="0">
                <a:solidFill>
                  <a:schemeClr val="tx1"/>
                </a:solidFill>
                <a:effectLst/>
                <a:latin typeface="+mn-lt"/>
                <a:cs typeface="Times New Roman" panose="02020603050405020304" pitchFamily="18" charset="0"/>
              </a:rPr>
              <a:t>:</a:t>
            </a:r>
          </a:p>
          <a:p>
            <a:pPr marL="0" marR="0" lvl="0" indent="0" algn="l" defTabSz="914400" rtl="0" eaLnBrk="1" fontAlgn="auto" latinLnBrk="0" hangingPunct="1">
              <a:lnSpc>
                <a:spcPct val="100000"/>
              </a:lnSpc>
              <a:spcBef>
                <a:spcPts val="0"/>
              </a:spcBef>
              <a:spcAft>
                <a:spcPts val="0"/>
              </a:spcAft>
              <a:buClrTx/>
              <a:buSzTx/>
              <a:buFontTx/>
              <a:buNone/>
              <a:tabLst/>
              <a:defRPr/>
            </a:pPr>
            <a:r>
              <a:rPr lang="fr-FR" sz="1200" i="0" kern="100" dirty="0">
                <a:solidFill>
                  <a:schemeClr val="tx1"/>
                </a:solidFill>
                <a:effectLst/>
                <a:latin typeface="+mn-lt"/>
                <a:cs typeface="Times New Roman" panose="02020603050405020304" pitchFamily="18" charset="0"/>
              </a:rPr>
              <a:t>C’est </a:t>
            </a:r>
            <a:r>
              <a:rPr lang="fr-FR" sz="1200" i="1" kern="100" dirty="0">
                <a:solidFill>
                  <a:schemeClr val="tx1"/>
                </a:solidFill>
                <a:effectLst/>
                <a:latin typeface="+mn-lt"/>
                <a:cs typeface="Times New Roman" panose="02020603050405020304" pitchFamily="18" charset="0"/>
              </a:rPr>
              <a:t>prendre qqch</a:t>
            </a:r>
            <a:r>
              <a:rPr lang="fr-FR" sz="1200" i="0" kern="100" dirty="0">
                <a:solidFill>
                  <a:schemeClr val="tx1"/>
                </a:solidFill>
                <a:effectLst/>
                <a:latin typeface="+mn-lt"/>
                <a:cs typeface="Times New Roman" panose="02020603050405020304" pitchFamily="18" charset="0"/>
              </a:rPr>
              <a:t>.</a:t>
            </a:r>
          </a:p>
        </p:txBody>
      </p:sp>
      <p:sp>
        <p:nvSpPr>
          <p:cNvPr id="4" name="Espace réservé du numéro de diapositive 3">
            <a:extLst>
              <a:ext uri="{FF2B5EF4-FFF2-40B4-BE49-F238E27FC236}">
                <a16:creationId xmlns:a16="http://schemas.microsoft.com/office/drawing/2014/main" id="{50ACDDA1-9DB7-C176-A1BA-52E56DCA2604}"/>
              </a:ext>
            </a:extLst>
          </p:cNvPr>
          <p:cNvSpPr>
            <a:spLocks noGrp="1"/>
          </p:cNvSpPr>
          <p:nvPr>
            <p:ph type="sldNum" sz="quarter" idx="5"/>
          </p:nvPr>
        </p:nvSpPr>
        <p:spPr/>
        <p:txBody>
          <a:bodyPr/>
          <a:lstStyle/>
          <a:p>
            <a:fld id="{24EECE68-C089-4742-BCD2-D8475DF8478D}" type="slidenum">
              <a:rPr lang="fr-FR" smtClean="0"/>
              <a:t>17</a:t>
            </a:fld>
            <a:endParaRPr lang="fr-FR"/>
          </a:p>
        </p:txBody>
      </p:sp>
    </p:spTree>
    <p:extLst>
      <p:ext uri="{BB962C8B-B14F-4D97-AF65-F5344CB8AC3E}">
        <p14:creationId xmlns:p14="http://schemas.microsoft.com/office/powerpoint/2010/main" val="395097610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39E5AFA-0E79-BFD3-FDC5-1295E2953C01}"/>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280A648B-19CE-C83A-4E4B-1D1BBA1FB08C}"/>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DCE6BFE7-B059-2357-CD78-31856FE0E09F}"/>
              </a:ext>
            </a:extLst>
          </p:cNvPr>
          <p:cNvSpPr>
            <a:spLocks noGrp="1"/>
          </p:cNvSpPr>
          <p:nvPr>
            <p:ph type="body" idx="1"/>
          </p:nvPr>
        </p:nvSpPr>
        <p:spPr/>
        <p:txBody>
          <a:bodyPr/>
          <a:lstStyle/>
          <a:p>
            <a:pPr algn="just"/>
            <a:r>
              <a:rPr lang="fr-FR" sz="1200" kern="100" dirty="0">
                <a:solidFill>
                  <a:schemeClr val="tx1"/>
                </a:solidFill>
                <a:effectLst/>
                <a:latin typeface="+mn-lt"/>
                <a:ea typeface="Calibri" panose="020F0502020204030204" pitchFamily="34" charset="0"/>
                <a:cs typeface="Times New Roman" panose="02020603050405020304" pitchFamily="18" charset="0"/>
              </a:rPr>
              <a:t>« Alors </a:t>
            </a:r>
            <a:r>
              <a:rPr lang="fr-FR" sz="1200" i="1" kern="100" dirty="0">
                <a:solidFill>
                  <a:schemeClr val="tx1"/>
                </a:solidFill>
                <a:effectLst/>
                <a:latin typeface="+mn-lt"/>
                <a:ea typeface="Calibri" panose="020F0502020204030204" pitchFamily="34" charset="0"/>
                <a:cs typeface="Times New Roman" panose="02020603050405020304" pitchFamily="18" charset="0"/>
              </a:rPr>
              <a:t>de la neige</a:t>
            </a:r>
            <a:r>
              <a:rPr lang="fr-FR" sz="1200" kern="100" dirty="0">
                <a:solidFill>
                  <a:schemeClr val="tx1"/>
                </a:solidFill>
                <a:effectLst/>
                <a:latin typeface="+mn-lt"/>
                <a:ea typeface="Calibri" panose="020F0502020204030204" pitchFamily="34" charset="0"/>
                <a:cs typeface="Times New Roman" panose="02020603050405020304" pitchFamily="18" charset="0"/>
              </a:rPr>
              <a:t>, COD ou COI ? »</a:t>
            </a:r>
          </a:p>
          <a:p>
            <a:pPr algn="just"/>
            <a:r>
              <a:rPr lang="fr-FR" sz="1200" u="sng" kern="100" dirty="0">
                <a:solidFill>
                  <a:schemeClr val="tx1"/>
                </a:solidFill>
                <a:effectLst/>
                <a:latin typeface="+mn-lt"/>
                <a:ea typeface="Calibri" panose="020F0502020204030204" pitchFamily="34" charset="0"/>
                <a:cs typeface="Times New Roman" panose="02020603050405020304" pitchFamily="18" charset="0"/>
              </a:rPr>
              <a:t>Réponse attendue </a:t>
            </a:r>
            <a:r>
              <a:rPr lang="fr-FR" sz="1200" kern="100" dirty="0">
                <a:solidFill>
                  <a:schemeClr val="tx1"/>
                </a:solidFill>
                <a:effectLst/>
                <a:latin typeface="+mn-lt"/>
                <a:ea typeface="Calibri" panose="020F0502020204030204" pitchFamily="34" charset="0"/>
                <a:cs typeface="Times New Roman" panose="02020603050405020304" pitchFamily="18" charset="0"/>
              </a:rPr>
              <a:t>:</a:t>
            </a:r>
          </a:p>
          <a:p>
            <a:pPr algn="just"/>
            <a:r>
              <a:rPr lang="fr-FR" sz="1200" kern="100" dirty="0">
                <a:solidFill>
                  <a:schemeClr val="tx1"/>
                </a:solidFill>
                <a:effectLst/>
                <a:latin typeface="+mn-lt"/>
                <a:ea typeface="Calibri" panose="020F0502020204030204" pitchFamily="34" charset="0"/>
                <a:cs typeface="Times New Roman" panose="02020603050405020304" pitchFamily="18" charset="0"/>
              </a:rPr>
              <a:t>C’est un COD parce que l’étiquette du verbe, c’est </a:t>
            </a:r>
            <a:r>
              <a:rPr lang="fr-FR" sz="1200" i="1" kern="100" dirty="0">
                <a:solidFill>
                  <a:schemeClr val="tx1"/>
                </a:solidFill>
                <a:effectLst/>
                <a:latin typeface="+mn-lt"/>
                <a:ea typeface="Calibri" panose="020F0502020204030204" pitchFamily="34" charset="0"/>
                <a:cs typeface="Times New Roman" panose="02020603050405020304" pitchFamily="18" charset="0"/>
              </a:rPr>
              <a:t>prendre qqch </a:t>
            </a:r>
            <a:r>
              <a:rPr lang="fr-FR" sz="1200" kern="100" dirty="0">
                <a:solidFill>
                  <a:schemeClr val="tx1"/>
                </a:solidFill>
                <a:effectLst/>
                <a:latin typeface="+mn-lt"/>
                <a:ea typeface="Calibri" panose="020F0502020204030204" pitchFamily="34" charset="0"/>
                <a:cs typeface="Times New Roman" panose="02020603050405020304" pitchFamily="18" charset="0"/>
              </a:rPr>
              <a:t>et que </a:t>
            </a:r>
            <a:r>
              <a:rPr lang="fr-FR" sz="1200" i="1" kern="100" dirty="0">
                <a:solidFill>
                  <a:schemeClr val="tx1"/>
                </a:solidFill>
                <a:effectLst/>
                <a:latin typeface="+mn-lt"/>
                <a:ea typeface="Calibri" panose="020F0502020204030204" pitchFamily="34" charset="0"/>
                <a:cs typeface="Times New Roman" panose="02020603050405020304" pitchFamily="18" charset="0"/>
              </a:rPr>
              <a:t>qqch</a:t>
            </a:r>
            <a:r>
              <a:rPr lang="fr-FR" sz="1200" kern="100" dirty="0">
                <a:solidFill>
                  <a:schemeClr val="tx1"/>
                </a:solidFill>
                <a:effectLst/>
                <a:latin typeface="+mn-lt"/>
                <a:ea typeface="Calibri" panose="020F0502020204030204" pitchFamily="34" charset="0"/>
                <a:cs typeface="Times New Roman" panose="02020603050405020304" pitchFamily="18" charset="0"/>
              </a:rPr>
              <a:t> est un COD, pas un COI (absence de préposition).</a:t>
            </a:r>
          </a:p>
          <a:p>
            <a:pPr algn="just"/>
            <a:endParaRPr lang="fr-FR" sz="1200" kern="100" dirty="0">
              <a:solidFill>
                <a:schemeClr val="tx1"/>
              </a:solidFill>
              <a:effectLst/>
              <a:latin typeface="+mn-lt"/>
              <a:ea typeface="Calibri" panose="020F0502020204030204" pitchFamily="34" charset="0"/>
              <a:cs typeface="Times New Roman" panose="02020603050405020304" pitchFamily="18" charset="0"/>
            </a:endParaRPr>
          </a:p>
          <a:p>
            <a:pPr algn="just"/>
            <a:r>
              <a:rPr lang="fr-FR" sz="1200" b="1" kern="100" dirty="0">
                <a:solidFill>
                  <a:schemeClr val="tx1"/>
                </a:solidFill>
                <a:effectLst/>
                <a:latin typeface="+mn-lt"/>
                <a:ea typeface="Calibri" panose="020F0502020204030204" pitchFamily="34" charset="0"/>
                <a:cs typeface="Times New Roman" panose="02020603050405020304" pitchFamily="18" charset="0"/>
              </a:rPr>
              <a:t>Expliquer</a:t>
            </a:r>
            <a:r>
              <a:rPr lang="fr-FR" sz="1200" kern="100" dirty="0">
                <a:solidFill>
                  <a:schemeClr val="tx1"/>
                </a:solidFill>
                <a:effectLst/>
                <a:latin typeface="+mn-lt"/>
                <a:ea typeface="Calibri" panose="020F0502020204030204" pitchFamily="34" charset="0"/>
                <a:cs typeface="Times New Roman" panose="02020603050405020304" pitchFamily="18" charset="0"/>
              </a:rPr>
              <a:t> : « </a:t>
            </a:r>
            <a:r>
              <a:rPr lang="fr-FR" sz="1200" i="1" kern="100" dirty="0">
                <a:solidFill>
                  <a:schemeClr val="tx1"/>
                </a:solidFill>
                <a:effectLst/>
                <a:latin typeface="+mn-lt"/>
                <a:ea typeface="Calibri" panose="020F0502020204030204" pitchFamily="34" charset="0"/>
                <a:cs typeface="Times New Roman" panose="02020603050405020304" pitchFamily="18" charset="0"/>
              </a:rPr>
              <a:t>De la neige </a:t>
            </a:r>
            <a:r>
              <a:rPr lang="fr-FR" sz="1200" kern="100" dirty="0">
                <a:solidFill>
                  <a:schemeClr val="tx1"/>
                </a:solidFill>
                <a:effectLst/>
                <a:latin typeface="+mn-lt"/>
                <a:ea typeface="Calibri" panose="020F0502020204030204" pitchFamily="34" charset="0"/>
                <a:cs typeface="Times New Roman" panose="02020603050405020304" pitchFamily="18" charset="0"/>
              </a:rPr>
              <a:t>est bien un COD. Ici le mot </a:t>
            </a:r>
            <a:r>
              <a:rPr lang="fr-FR" sz="1200" i="1" kern="100" dirty="0">
                <a:solidFill>
                  <a:schemeClr val="tx1"/>
                </a:solidFill>
                <a:effectLst/>
                <a:latin typeface="+mn-lt"/>
                <a:ea typeface="Calibri" panose="020F0502020204030204" pitchFamily="34" charset="0"/>
                <a:cs typeface="Times New Roman" panose="02020603050405020304" pitchFamily="18" charset="0"/>
              </a:rPr>
              <a:t>de</a:t>
            </a:r>
            <a:r>
              <a:rPr lang="fr-FR" sz="1200" kern="100" dirty="0">
                <a:solidFill>
                  <a:schemeClr val="tx1"/>
                </a:solidFill>
                <a:effectLst/>
                <a:latin typeface="+mn-lt"/>
                <a:ea typeface="Calibri" panose="020F0502020204030204" pitchFamily="34" charset="0"/>
                <a:cs typeface="Times New Roman" panose="02020603050405020304" pitchFamily="18" charset="0"/>
              </a:rPr>
              <a:t> n’est donc pas la préposition </a:t>
            </a:r>
            <a:r>
              <a:rPr lang="fr-FR" sz="1200" i="1" kern="100" dirty="0">
                <a:solidFill>
                  <a:schemeClr val="tx1"/>
                </a:solidFill>
                <a:effectLst/>
                <a:latin typeface="+mn-lt"/>
                <a:ea typeface="Calibri" panose="020F0502020204030204" pitchFamily="34" charset="0"/>
                <a:cs typeface="Times New Roman" panose="02020603050405020304" pitchFamily="18" charset="0"/>
              </a:rPr>
              <a:t>de</a:t>
            </a:r>
            <a:r>
              <a:rPr lang="fr-FR" sz="1200" kern="100" dirty="0">
                <a:solidFill>
                  <a:schemeClr val="tx1"/>
                </a:solidFill>
                <a:effectLst/>
                <a:latin typeface="+mn-lt"/>
                <a:ea typeface="Calibri" panose="020F0502020204030204" pitchFamily="34" charset="0"/>
                <a:cs typeface="Times New Roman" panose="02020603050405020304" pitchFamily="18" charset="0"/>
              </a:rPr>
              <a:t>. Souvent le COD est fabriqué avec un déterminant suivi d’un nom. »</a:t>
            </a:r>
          </a:p>
          <a:p>
            <a:pPr marL="0" marR="0" lvl="0" indent="0" algn="l" defTabSz="914400" rtl="0" eaLnBrk="1" fontAlgn="auto" latinLnBrk="0" hangingPunct="1">
              <a:lnSpc>
                <a:spcPct val="100000"/>
              </a:lnSpc>
              <a:spcBef>
                <a:spcPts val="0"/>
              </a:spcBef>
              <a:spcAft>
                <a:spcPts val="0"/>
              </a:spcAft>
              <a:buClrTx/>
              <a:buSzTx/>
              <a:buFontTx/>
              <a:buNone/>
              <a:tabLst/>
              <a:defRPr/>
            </a:pPr>
            <a:endParaRPr lang="fr-FR" i="0" dirty="0"/>
          </a:p>
        </p:txBody>
      </p:sp>
      <p:sp>
        <p:nvSpPr>
          <p:cNvPr id="4" name="Espace réservé du numéro de diapositive 3">
            <a:extLst>
              <a:ext uri="{FF2B5EF4-FFF2-40B4-BE49-F238E27FC236}">
                <a16:creationId xmlns:a16="http://schemas.microsoft.com/office/drawing/2014/main" id="{478E5C12-CDE7-9E17-FD4E-6CD4EDA49016}"/>
              </a:ext>
            </a:extLst>
          </p:cNvPr>
          <p:cNvSpPr>
            <a:spLocks noGrp="1"/>
          </p:cNvSpPr>
          <p:nvPr>
            <p:ph type="sldNum" sz="quarter" idx="5"/>
          </p:nvPr>
        </p:nvSpPr>
        <p:spPr/>
        <p:txBody>
          <a:bodyPr/>
          <a:lstStyle/>
          <a:p>
            <a:fld id="{24EECE68-C089-4742-BCD2-D8475DF8478D}" type="slidenum">
              <a:rPr lang="fr-FR" smtClean="0"/>
              <a:t>18</a:t>
            </a:fld>
            <a:endParaRPr lang="fr-FR"/>
          </a:p>
        </p:txBody>
      </p:sp>
    </p:spTree>
    <p:extLst>
      <p:ext uri="{BB962C8B-B14F-4D97-AF65-F5344CB8AC3E}">
        <p14:creationId xmlns:p14="http://schemas.microsoft.com/office/powerpoint/2010/main" val="373849795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21E9C47-034F-FA3A-3DA1-EEBFDDA3D41C}"/>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13885A71-D530-2511-C815-4EB5039B652C}"/>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05BACDBC-C2CF-DC2B-A02A-8D14E9D28219}"/>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200" b="1" dirty="0">
                <a:solidFill>
                  <a:schemeClr val="tx1"/>
                </a:solidFill>
                <a:effectLst/>
                <a:latin typeface="+mn-lt"/>
                <a:ea typeface="Calibri" panose="020F0502020204030204" pitchFamily="34" charset="0"/>
              </a:rPr>
              <a:t>Expliquer</a:t>
            </a:r>
            <a:r>
              <a:rPr lang="fr-FR" sz="1200" dirty="0">
                <a:solidFill>
                  <a:schemeClr val="tx1"/>
                </a:solidFill>
                <a:effectLst/>
                <a:latin typeface="+mn-lt"/>
                <a:ea typeface="Calibri" panose="020F0502020204030204" pitchFamily="34" charset="0"/>
              </a:rPr>
              <a:t> : « Parmi les déterminants, </a:t>
            </a:r>
            <a:r>
              <a:rPr lang="fr-FR" sz="1200" i="1" dirty="0">
                <a:solidFill>
                  <a:schemeClr val="tx1"/>
                </a:solidFill>
                <a:effectLst/>
                <a:latin typeface="+mn-lt"/>
                <a:ea typeface="Calibri" panose="020F0502020204030204" pitchFamily="34" charset="0"/>
              </a:rPr>
              <a:t>de la</a:t>
            </a:r>
            <a:r>
              <a:rPr lang="fr-FR" sz="1200" dirty="0">
                <a:solidFill>
                  <a:schemeClr val="tx1"/>
                </a:solidFill>
                <a:effectLst/>
                <a:latin typeface="+mn-lt"/>
                <a:ea typeface="Calibri" panose="020F0502020204030204" pitchFamily="34" charset="0"/>
              </a:rPr>
              <a:t> est particulier. On l’utilise pour désigner des choses dont on veut indiquer qu’on en prend une certaine quantité mais une quantité qu’on ne peut pas préciser parce qu’on ne peut pas compter : </a:t>
            </a:r>
            <a:r>
              <a:rPr lang="fr-FR" sz="1200" i="1" dirty="0">
                <a:solidFill>
                  <a:schemeClr val="tx1"/>
                </a:solidFill>
                <a:effectLst/>
                <a:latin typeface="+mn-lt"/>
                <a:ea typeface="Calibri" panose="020F0502020204030204" pitchFamily="34" charset="0"/>
              </a:rPr>
              <a:t>On prend de la neige. </a:t>
            </a:r>
            <a:r>
              <a:rPr lang="fr-FR" sz="1200" dirty="0">
                <a:solidFill>
                  <a:schemeClr val="tx1"/>
                </a:solidFill>
                <a:effectLst/>
                <a:latin typeface="+mn-lt"/>
                <a:ea typeface="Calibri" panose="020F0502020204030204" pitchFamily="34" charset="0"/>
              </a:rPr>
              <a:t>On ne peut pas dire : </a:t>
            </a:r>
            <a:r>
              <a:rPr lang="fr-FR" sz="1200" i="1" dirty="0">
                <a:solidFill>
                  <a:schemeClr val="tx1"/>
                </a:solidFill>
                <a:effectLst/>
                <a:latin typeface="+mn-lt"/>
                <a:ea typeface="Calibri" panose="020F0502020204030204" pitchFamily="34" charset="0"/>
              </a:rPr>
              <a:t>On prend deux neiges…</a:t>
            </a:r>
            <a:r>
              <a:rPr lang="fr-FR" sz="1200" dirty="0">
                <a:solidFill>
                  <a:schemeClr val="tx1"/>
                </a:solidFill>
                <a:effectLst/>
                <a:latin typeface="+mn-lt"/>
              </a:rPr>
              <a:t> </a:t>
            </a:r>
            <a:r>
              <a:rPr lang="fr-FR" sz="1200" i="0" dirty="0">
                <a:solidFill>
                  <a:schemeClr val="tx1"/>
                </a:solidFill>
                <a:effectLst/>
                <a:latin typeface="+mn-lt"/>
                <a:ea typeface="+mn-ea"/>
              </a:rPr>
              <a:t> </a:t>
            </a:r>
            <a:r>
              <a:rPr lang="fr-FR" sz="1200" i="1" dirty="0">
                <a:solidFill>
                  <a:schemeClr val="tx1"/>
                </a:solidFill>
                <a:effectLst/>
                <a:latin typeface="+mn-lt"/>
                <a:ea typeface="+mn-ea"/>
              </a:rPr>
              <a:t>On prend trois neiges</a:t>
            </a:r>
            <a:r>
              <a:rPr lang="fr-FR" sz="1200" i="0" dirty="0">
                <a:solidFill>
                  <a:schemeClr val="tx1"/>
                </a:solidFill>
                <a:effectLst/>
                <a:latin typeface="+mn-lt"/>
                <a:ea typeface="+mn-ea"/>
              </a:rPr>
              <a:t>…</a:t>
            </a:r>
            <a:endParaRPr lang="fr-FR" sz="1200" kern="100" dirty="0">
              <a:solidFill>
                <a:schemeClr val="tx1"/>
              </a:solidFill>
              <a:effectLst/>
              <a:latin typeface="+mn-lt"/>
              <a:ea typeface="Calibri" panose="020F0502020204030204" pitchFamily="34" charset="0"/>
              <a:cs typeface="Times New Roman" panose="02020603050405020304" pitchFamily="18" charset="0"/>
            </a:endParaRPr>
          </a:p>
          <a:p>
            <a:pPr algn="just"/>
            <a:r>
              <a:rPr lang="fr-FR" sz="1200" kern="100" dirty="0">
                <a:solidFill>
                  <a:schemeClr val="tx1"/>
                </a:solidFill>
                <a:effectLst/>
                <a:latin typeface="+mn-lt"/>
                <a:ea typeface="Calibri" panose="020F0502020204030204" pitchFamily="34" charset="0"/>
                <a:cs typeface="Times New Roman" panose="02020603050405020304" pitchFamily="18" charset="0"/>
              </a:rPr>
              <a:t>Ce déterminant ne s’utilise qu’au singulier. </a:t>
            </a:r>
          </a:p>
          <a:p>
            <a:pPr algn="just"/>
            <a:r>
              <a:rPr lang="fr-FR" sz="1200" kern="100" dirty="0">
                <a:solidFill>
                  <a:schemeClr val="tx1"/>
                </a:solidFill>
                <a:effectLst/>
                <a:latin typeface="+mn-lt"/>
                <a:ea typeface="Calibri" panose="020F0502020204030204" pitchFamily="34" charset="0"/>
                <a:cs typeface="Times New Roman" panose="02020603050405020304" pitchFamily="18" charset="0"/>
              </a:rPr>
              <a:t>On appelle ce déterminant particulier le </a:t>
            </a:r>
            <a:r>
              <a:rPr lang="fr-FR" sz="1200" b="1" i="1" kern="100" dirty="0">
                <a:solidFill>
                  <a:schemeClr val="tx1"/>
                </a:solidFill>
                <a:effectLst/>
                <a:latin typeface="+mn-lt"/>
                <a:ea typeface="Calibri" panose="020F0502020204030204" pitchFamily="34" charset="0"/>
                <a:cs typeface="Times New Roman" panose="02020603050405020304" pitchFamily="18" charset="0"/>
              </a:rPr>
              <a:t>déterminant </a:t>
            </a:r>
            <a:r>
              <a:rPr lang="fr-FR" sz="1200" b="1" kern="100" dirty="0">
                <a:solidFill>
                  <a:schemeClr val="tx1"/>
                </a:solidFill>
                <a:effectLst/>
                <a:latin typeface="+mn-lt"/>
                <a:ea typeface="Calibri" panose="020F0502020204030204" pitchFamily="34" charset="0"/>
                <a:cs typeface="Times New Roman" panose="02020603050405020304" pitchFamily="18" charset="0"/>
              </a:rPr>
              <a:t>part</a:t>
            </a:r>
            <a:r>
              <a:rPr lang="fr-FR" sz="1200" b="1" i="1" kern="100" dirty="0">
                <a:solidFill>
                  <a:schemeClr val="tx1"/>
                </a:solidFill>
                <a:effectLst/>
                <a:latin typeface="+mn-lt"/>
                <a:ea typeface="Calibri" panose="020F0502020204030204" pitchFamily="34" charset="0"/>
                <a:cs typeface="Times New Roman" panose="02020603050405020304" pitchFamily="18" charset="0"/>
              </a:rPr>
              <a:t>itif</a:t>
            </a:r>
            <a:r>
              <a:rPr lang="fr-FR" sz="1200" kern="100" dirty="0">
                <a:solidFill>
                  <a:schemeClr val="tx1"/>
                </a:solidFill>
                <a:effectLst/>
                <a:latin typeface="+mn-lt"/>
                <a:ea typeface="Calibri" panose="020F0502020204030204" pitchFamily="34" charset="0"/>
                <a:cs typeface="Times New Roman" panose="02020603050405020304" pitchFamily="18" charset="0"/>
              </a:rPr>
              <a:t> parce qu’il montre qu’on parle d’une </a:t>
            </a:r>
            <a:r>
              <a:rPr lang="fr-FR" sz="1200" b="1" kern="100" dirty="0">
                <a:solidFill>
                  <a:schemeClr val="tx1"/>
                </a:solidFill>
                <a:effectLst/>
                <a:latin typeface="+mn-lt"/>
                <a:ea typeface="Calibri" panose="020F0502020204030204" pitchFamily="34" charset="0"/>
                <a:cs typeface="Times New Roman" panose="02020603050405020304" pitchFamily="18" charset="0"/>
              </a:rPr>
              <a:t>part</a:t>
            </a:r>
            <a:r>
              <a:rPr lang="fr-FR" sz="1200" kern="100" dirty="0">
                <a:solidFill>
                  <a:schemeClr val="tx1"/>
                </a:solidFill>
                <a:effectLst/>
                <a:latin typeface="+mn-lt"/>
                <a:ea typeface="Calibri" panose="020F0502020204030204" pitchFamily="34" charset="0"/>
                <a:cs typeface="Times New Roman" panose="02020603050405020304" pitchFamily="18" charset="0"/>
              </a:rPr>
              <a:t> de la chose et non pas de la chose entière. </a:t>
            </a:r>
          </a:p>
          <a:p>
            <a:pPr algn="just"/>
            <a:r>
              <a:rPr lang="fr-FR" sz="1200" kern="100" dirty="0">
                <a:solidFill>
                  <a:schemeClr val="tx1"/>
                </a:solidFill>
                <a:effectLst/>
                <a:latin typeface="+mn-lt"/>
                <a:ea typeface="Calibri" panose="020F0502020204030204" pitchFamily="34" charset="0"/>
                <a:cs typeface="Times New Roman" panose="02020603050405020304" pitchFamily="18" charset="0"/>
              </a:rPr>
              <a:t>Il faut faire attention à ne pas confondre le petit mot </a:t>
            </a:r>
            <a:r>
              <a:rPr lang="fr-FR" sz="1200" i="1" kern="100" dirty="0">
                <a:solidFill>
                  <a:schemeClr val="tx1"/>
                </a:solidFill>
                <a:effectLst/>
                <a:latin typeface="+mn-lt"/>
                <a:ea typeface="Calibri" panose="020F0502020204030204" pitchFamily="34" charset="0"/>
                <a:cs typeface="Times New Roman" panose="02020603050405020304" pitchFamily="18" charset="0"/>
              </a:rPr>
              <a:t>de</a:t>
            </a:r>
            <a:r>
              <a:rPr lang="fr-FR" sz="1200" kern="100" dirty="0">
                <a:solidFill>
                  <a:schemeClr val="tx1"/>
                </a:solidFill>
                <a:effectLst/>
                <a:latin typeface="+mn-lt"/>
                <a:ea typeface="Calibri" panose="020F0502020204030204" pitchFamily="34" charset="0"/>
                <a:cs typeface="Times New Roman" panose="02020603050405020304" pitchFamily="18" charset="0"/>
              </a:rPr>
              <a:t> quand c’est un morceau du déterminant partitif et quand c’est la préposition qu’on connait bien pour introduire certains compléments de verbe ou certains compléments du nom. »</a:t>
            </a:r>
          </a:p>
        </p:txBody>
      </p:sp>
      <p:sp>
        <p:nvSpPr>
          <p:cNvPr id="4" name="Espace réservé du numéro de diapositive 3">
            <a:extLst>
              <a:ext uri="{FF2B5EF4-FFF2-40B4-BE49-F238E27FC236}">
                <a16:creationId xmlns:a16="http://schemas.microsoft.com/office/drawing/2014/main" id="{FE1728F9-A58A-1F69-4010-7CE512A8189C}"/>
              </a:ext>
            </a:extLst>
          </p:cNvPr>
          <p:cNvSpPr>
            <a:spLocks noGrp="1"/>
          </p:cNvSpPr>
          <p:nvPr>
            <p:ph type="sldNum" sz="quarter" idx="5"/>
          </p:nvPr>
        </p:nvSpPr>
        <p:spPr/>
        <p:txBody>
          <a:bodyPr/>
          <a:lstStyle/>
          <a:p>
            <a:fld id="{24EECE68-C089-4742-BCD2-D8475DF8478D}" type="slidenum">
              <a:rPr lang="fr-FR" smtClean="0"/>
              <a:t>19</a:t>
            </a:fld>
            <a:endParaRPr lang="fr-FR"/>
          </a:p>
        </p:txBody>
      </p:sp>
    </p:spTree>
    <p:extLst>
      <p:ext uri="{BB962C8B-B14F-4D97-AF65-F5344CB8AC3E}">
        <p14:creationId xmlns:p14="http://schemas.microsoft.com/office/powerpoint/2010/main" val="85943942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algn="just"/>
            <a:r>
              <a:rPr lang="fr-FR" sz="1200" b="1" kern="100" dirty="0">
                <a:solidFill>
                  <a:schemeClr val="tx1"/>
                </a:solidFill>
                <a:effectLst/>
                <a:latin typeface="+mn-lt"/>
                <a:ea typeface="Calibri" panose="020F0502020204030204" pitchFamily="34" charset="0"/>
                <a:cs typeface="Times New Roman" panose="02020603050405020304" pitchFamily="18" charset="0"/>
              </a:rPr>
              <a:t>Donner la consigne </a:t>
            </a:r>
            <a:r>
              <a:rPr lang="fr-FR" sz="1200" kern="100" dirty="0">
                <a:solidFill>
                  <a:schemeClr val="tx1"/>
                </a:solidFill>
                <a:effectLst/>
                <a:latin typeface="+mn-lt"/>
                <a:ea typeface="Calibri" panose="020F0502020204030204" pitchFamily="34" charset="0"/>
                <a:cs typeface="Times New Roman" panose="02020603050405020304" pitchFamily="18" charset="0"/>
              </a:rPr>
              <a:t>: « Trouvez les briques de la phrase. »</a:t>
            </a:r>
          </a:p>
          <a:p>
            <a:pPr algn="just"/>
            <a:r>
              <a:rPr lang="fr-FR" sz="1200" u="sng" kern="100" dirty="0">
                <a:solidFill>
                  <a:schemeClr val="tx1"/>
                </a:solidFill>
                <a:effectLst/>
                <a:latin typeface="+mn-lt"/>
                <a:ea typeface="Calibri" panose="020F0502020204030204" pitchFamily="34" charset="0"/>
                <a:cs typeface="Times New Roman" panose="02020603050405020304" pitchFamily="18" charset="0"/>
              </a:rPr>
              <a:t>Réponse attendue </a:t>
            </a:r>
            <a:r>
              <a:rPr lang="fr-FR" sz="1200" kern="100" dirty="0">
                <a:solidFill>
                  <a:schemeClr val="tx1"/>
                </a:solidFill>
                <a:effectLst/>
                <a:latin typeface="+mn-lt"/>
                <a:ea typeface="Calibri" panose="020F0502020204030204" pitchFamily="34" charset="0"/>
                <a:cs typeface="Times New Roman" panose="02020603050405020304" pitchFamily="18" charset="0"/>
              </a:rPr>
              <a:t>:</a:t>
            </a:r>
          </a:p>
          <a:p>
            <a:r>
              <a:rPr lang="fr-FR" sz="1200" dirty="0">
                <a:solidFill>
                  <a:schemeClr val="tx1"/>
                </a:solidFill>
                <a:latin typeface="+mn-lt"/>
              </a:rPr>
              <a:t>[Voir diapositive suivante]</a:t>
            </a:r>
          </a:p>
        </p:txBody>
      </p:sp>
      <p:sp>
        <p:nvSpPr>
          <p:cNvPr id="4" name="Espace réservé du numéro de diapositive 3"/>
          <p:cNvSpPr>
            <a:spLocks noGrp="1"/>
          </p:cNvSpPr>
          <p:nvPr>
            <p:ph type="sldNum" sz="quarter" idx="5"/>
          </p:nvPr>
        </p:nvSpPr>
        <p:spPr/>
        <p:txBody>
          <a:bodyPr/>
          <a:lstStyle/>
          <a:p>
            <a:fld id="{24EECE68-C089-4742-BCD2-D8475DF8478D}" type="slidenum">
              <a:rPr lang="fr-FR" smtClean="0"/>
              <a:t>20</a:t>
            </a:fld>
            <a:endParaRPr lang="fr-FR"/>
          </a:p>
        </p:txBody>
      </p:sp>
    </p:spTree>
    <p:extLst>
      <p:ext uri="{BB962C8B-B14F-4D97-AF65-F5344CB8AC3E}">
        <p14:creationId xmlns:p14="http://schemas.microsoft.com/office/powerpoint/2010/main" val="314392595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algn="just"/>
            <a:r>
              <a:rPr lang="fr-FR" sz="1200" b="1" kern="100" dirty="0">
                <a:solidFill>
                  <a:schemeClr val="tx1"/>
                </a:solidFill>
                <a:effectLst/>
                <a:latin typeface="+mn-lt"/>
                <a:ea typeface="Calibri" panose="020F0502020204030204" pitchFamily="34" charset="0"/>
                <a:cs typeface="Times New Roman" panose="02020603050405020304" pitchFamily="18" charset="0"/>
              </a:rPr>
              <a:t>Demander</a:t>
            </a:r>
            <a:r>
              <a:rPr lang="fr-FR" sz="1200" kern="100" dirty="0">
                <a:solidFill>
                  <a:schemeClr val="tx1"/>
                </a:solidFill>
                <a:effectLst/>
                <a:latin typeface="+mn-lt"/>
                <a:ea typeface="Calibri" panose="020F0502020204030204" pitchFamily="34" charset="0"/>
                <a:cs typeface="Times New Roman" panose="02020603050405020304" pitchFamily="18" charset="0"/>
              </a:rPr>
              <a:t> : « Quel est le rôle de </a:t>
            </a:r>
            <a:r>
              <a:rPr lang="fr-FR" sz="1200" i="1" kern="100" dirty="0">
                <a:solidFill>
                  <a:schemeClr val="tx1"/>
                </a:solidFill>
                <a:effectLst/>
                <a:latin typeface="+mn-lt"/>
                <a:ea typeface="Calibri" panose="020F0502020204030204" pitchFamily="34" charset="0"/>
                <a:cs typeface="Times New Roman" panose="02020603050405020304" pitchFamily="18" charset="0"/>
              </a:rPr>
              <a:t>du courage </a:t>
            </a:r>
            <a:r>
              <a:rPr lang="fr-FR" sz="1200" kern="100" dirty="0">
                <a:solidFill>
                  <a:schemeClr val="tx1"/>
                </a:solidFill>
                <a:effectLst/>
                <a:latin typeface="+mn-lt"/>
                <a:ea typeface="Calibri" panose="020F0502020204030204" pitchFamily="34" charset="0"/>
                <a:cs typeface="Times New Roman" panose="02020603050405020304" pitchFamily="18" charset="0"/>
              </a:rPr>
              <a:t>dans la phrase ? » Au besoin, </a:t>
            </a:r>
            <a:r>
              <a:rPr lang="fr-FR" sz="1200" b="1" kern="100" dirty="0">
                <a:solidFill>
                  <a:schemeClr val="tx1"/>
                </a:solidFill>
                <a:effectLst/>
                <a:latin typeface="+mn-lt"/>
                <a:ea typeface="Calibri" panose="020F0502020204030204" pitchFamily="34" charset="0"/>
                <a:cs typeface="Times New Roman" panose="02020603050405020304" pitchFamily="18" charset="0"/>
              </a:rPr>
              <a:t>demander</a:t>
            </a:r>
            <a:r>
              <a:rPr lang="fr-FR" sz="1200" kern="100" dirty="0">
                <a:solidFill>
                  <a:schemeClr val="tx1"/>
                </a:solidFill>
                <a:effectLst/>
                <a:latin typeface="+mn-lt"/>
                <a:ea typeface="Calibri" panose="020F0502020204030204" pitchFamily="34" charset="0"/>
                <a:cs typeface="Times New Roman" panose="02020603050405020304" pitchFamily="18" charset="0"/>
              </a:rPr>
              <a:t> : « Quelle est l’étiquette du verbe ? »</a:t>
            </a:r>
          </a:p>
          <a:p>
            <a:pPr algn="just"/>
            <a:r>
              <a:rPr lang="fr-FR" sz="1200" u="sng" kern="100" dirty="0">
                <a:solidFill>
                  <a:schemeClr val="tx1"/>
                </a:solidFill>
                <a:effectLst/>
                <a:latin typeface="+mn-lt"/>
                <a:ea typeface="Calibri" panose="020F0502020204030204" pitchFamily="34" charset="0"/>
                <a:cs typeface="Times New Roman" panose="02020603050405020304" pitchFamily="18" charset="0"/>
              </a:rPr>
              <a:t>Réponse attendue </a:t>
            </a:r>
            <a:r>
              <a:rPr lang="fr-FR" sz="1200" kern="100" dirty="0">
                <a:solidFill>
                  <a:schemeClr val="tx1"/>
                </a:solidFill>
                <a:effectLst/>
                <a:latin typeface="+mn-lt"/>
                <a:ea typeface="Calibri" panose="020F0502020204030204" pitchFamily="34" charset="0"/>
                <a:cs typeface="Times New Roman" panose="02020603050405020304" pitchFamily="18" charset="0"/>
              </a:rPr>
              <a:t>:</a:t>
            </a:r>
          </a:p>
          <a:p>
            <a:pPr algn="just"/>
            <a:r>
              <a:rPr lang="fr-FR" sz="1200" kern="100" dirty="0">
                <a:solidFill>
                  <a:schemeClr val="tx1"/>
                </a:solidFill>
                <a:effectLst/>
                <a:latin typeface="+mn-lt"/>
                <a:ea typeface="Calibri" panose="020F0502020204030204" pitchFamily="34" charset="0"/>
                <a:cs typeface="Times New Roman" panose="02020603050405020304" pitchFamily="18" charset="0"/>
              </a:rPr>
              <a:t>COD, parce que l’étiquette du verbe, c’est : </a:t>
            </a:r>
            <a:r>
              <a:rPr lang="fr-FR" sz="1200" i="1" kern="100" dirty="0">
                <a:solidFill>
                  <a:schemeClr val="tx1"/>
                </a:solidFill>
                <a:effectLst/>
                <a:latin typeface="+mn-lt"/>
                <a:ea typeface="Calibri" panose="020F0502020204030204" pitchFamily="34" charset="0"/>
                <a:cs typeface="Times New Roman" panose="02020603050405020304" pitchFamily="18" charset="0"/>
              </a:rPr>
              <a:t>exiger qqch</a:t>
            </a:r>
            <a:endParaRPr lang="fr-FR" sz="1200" kern="100" dirty="0">
              <a:solidFill>
                <a:schemeClr val="tx1"/>
              </a:solidFill>
              <a:effectLst/>
              <a:latin typeface="+mn-lt"/>
              <a:ea typeface="Calibri" panose="020F0502020204030204" pitchFamily="34" charset="0"/>
              <a:cs typeface="Times New Roman" panose="02020603050405020304" pitchFamily="18" charset="0"/>
            </a:endParaRPr>
          </a:p>
          <a:p>
            <a:pPr algn="just"/>
            <a:r>
              <a:rPr lang="fr-FR" sz="1200" kern="100" dirty="0">
                <a:solidFill>
                  <a:schemeClr val="tx1"/>
                </a:solidFill>
                <a:effectLst/>
                <a:latin typeface="+mn-lt"/>
                <a:ea typeface="Calibri" panose="020F0502020204030204" pitchFamily="34" charset="0"/>
                <a:cs typeface="Times New Roman" panose="02020603050405020304" pitchFamily="18" charset="0"/>
              </a:rPr>
              <a:t> </a:t>
            </a:r>
          </a:p>
          <a:p>
            <a:pPr algn="just"/>
            <a:r>
              <a:rPr lang="fr-FR" sz="1200" b="1" kern="100" dirty="0">
                <a:solidFill>
                  <a:schemeClr val="tx1"/>
                </a:solidFill>
                <a:effectLst/>
                <a:latin typeface="+mn-lt"/>
                <a:ea typeface="Calibri" panose="020F0502020204030204" pitchFamily="34" charset="0"/>
                <a:cs typeface="Times New Roman" panose="02020603050405020304" pitchFamily="18" charset="0"/>
              </a:rPr>
              <a:t>Demander</a:t>
            </a:r>
            <a:r>
              <a:rPr lang="fr-FR" sz="1200" kern="100" dirty="0">
                <a:solidFill>
                  <a:schemeClr val="tx1"/>
                </a:solidFill>
                <a:effectLst/>
                <a:latin typeface="+mn-lt"/>
                <a:ea typeface="Calibri" panose="020F0502020204030204" pitchFamily="34" charset="0"/>
                <a:cs typeface="Times New Roman" panose="02020603050405020304" pitchFamily="18" charset="0"/>
              </a:rPr>
              <a:t> : « </a:t>
            </a:r>
            <a:r>
              <a:rPr lang="fr-FR" sz="1200" dirty="0">
                <a:solidFill>
                  <a:schemeClr val="tx1"/>
                </a:solidFill>
                <a:effectLst/>
                <a:latin typeface="+mn-lt"/>
                <a:ea typeface="Calibri" panose="020F0502020204030204" pitchFamily="34" charset="0"/>
              </a:rPr>
              <a:t>Qu’est-ce que signifie ce déterminant </a:t>
            </a:r>
            <a:r>
              <a:rPr lang="fr-FR" sz="1200" i="1" dirty="0">
                <a:solidFill>
                  <a:schemeClr val="tx1"/>
                </a:solidFill>
                <a:effectLst/>
                <a:latin typeface="+mn-lt"/>
                <a:ea typeface="Calibri" panose="020F0502020204030204" pitchFamily="34" charset="0"/>
              </a:rPr>
              <a:t>du</a:t>
            </a:r>
            <a:r>
              <a:rPr lang="fr-FR" sz="1200" dirty="0">
                <a:solidFill>
                  <a:schemeClr val="tx1"/>
                </a:solidFill>
                <a:effectLst/>
                <a:latin typeface="+mn-lt"/>
                <a:ea typeface="Calibri" panose="020F0502020204030204" pitchFamily="34" charset="0"/>
              </a:rPr>
              <a:t> ? À quel déterminant ressemble-t-il </a:t>
            </a:r>
            <a:r>
              <a:rPr lang="fr-FR" sz="1200" dirty="0">
                <a:solidFill>
                  <a:schemeClr val="tx1"/>
                </a:solidFill>
                <a:effectLst/>
                <a:latin typeface="+mn-lt"/>
              </a:rPr>
              <a:t> </a:t>
            </a:r>
            <a:r>
              <a:rPr lang="fr-FR" sz="1200" kern="100" dirty="0">
                <a:solidFill>
                  <a:schemeClr val="tx1"/>
                </a:solidFill>
                <a:effectLst/>
                <a:latin typeface="+mn-lt"/>
                <a:ea typeface="Calibri" panose="020F0502020204030204" pitchFamily="34" charset="0"/>
                <a:cs typeface="Times New Roman" panose="02020603050405020304" pitchFamily="18" charset="0"/>
              </a:rPr>
              <a:t>? »</a:t>
            </a:r>
          </a:p>
          <a:p>
            <a:pPr algn="just"/>
            <a:r>
              <a:rPr lang="fr-FR" sz="1200" u="sng" kern="100" dirty="0">
                <a:solidFill>
                  <a:schemeClr val="tx1"/>
                </a:solidFill>
                <a:effectLst/>
                <a:latin typeface="+mn-lt"/>
                <a:ea typeface="Calibri" panose="020F0502020204030204" pitchFamily="34" charset="0"/>
                <a:cs typeface="Times New Roman" panose="02020603050405020304" pitchFamily="18" charset="0"/>
              </a:rPr>
              <a:t>Réponse attendue </a:t>
            </a:r>
            <a:r>
              <a:rPr lang="fr-FR" sz="1200" kern="100" dirty="0">
                <a:solidFill>
                  <a:schemeClr val="tx1"/>
                </a:solidFill>
                <a:effectLst/>
                <a:latin typeface="+mn-lt"/>
                <a:ea typeface="Calibri" panose="020F0502020204030204" pitchFamily="34" charset="0"/>
                <a:cs typeface="Times New Roman" panose="02020603050405020304" pitchFamily="18" charset="0"/>
              </a:rPr>
              <a:t>:</a:t>
            </a:r>
          </a:p>
          <a:p>
            <a:pPr algn="just"/>
            <a:r>
              <a:rPr lang="fr-FR" sz="1200" kern="100" dirty="0">
                <a:solidFill>
                  <a:schemeClr val="tx1"/>
                </a:solidFill>
                <a:effectLst/>
                <a:latin typeface="+mn-lt"/>
                <a:ea typeface="Calibri" panose="020F0502020204030204" pitchFamily="34" charset="0"/>
                <a:cs typeface="Times New Roman" panose="02020603050405020304" pitchFamily="18" charset="0"/>
              </a:rPr>
              <a:t>C’est un déterminant qui introduit une chose qu’on ne peut pas compter. Il faut du courage mais on ne sait pas en quelle quantité.</a:t>
            </a:r>
          </a:p>
          <a:p>
            <a:pPr algn="just"/>
            <a:r>
              <a:rPr lang="fr-FR" sz="1200" i="1" kern="100" dirty="0">
                <a:solidFill>
                  <a:schemeClr val="tx1"/>
                </a:solidFill>
                <a:effectLst/>
                <a:latin typeface="+mn-lt"/>
                <a:ea typeface="Calibri" panose="020F0502020204030204" pitchFamily="34" charset="0"/>
                <a:cs typeface="Times New Roman" panose="02020603050405020304" pitchFamily="18" charset="0"/>
              </a:rPr>
              <a:t>Du</a:t>
            </a:r>
            <a:r>
              <a:rPr lang="fr-FR" sz="1200" kern="100" dirty="0">
                <a:solidFill>
                  <a:schemeClr val="tx1"/>
                </a:solidFill>
                <a:effectLst/>
                <a:latin typeface="+mn-lt"/>
                <a:ea typeface="Calibri" panose="020F0502020204030204" pitchFamily="34" charset="0"/>
                <a:cs typeface="Times New Roman" panose="02020603050405020304" pitchFamily="18" charset="0"/>
              </a:rPr>
              <a:t> ressemble à </a:t>
            </a:r>
            <a:r>
              <a:rPr lang="fr-FR" sz="1200" i="1" kern="100" dirty="0">
                <a:solidFill>
                  <a:schemeClr val="tx1"/>
                </a:solidFill>
                <a:effectLst/>
                <a:latin typeface="+mn-lt"/>
                <a:ea typeface="Calibri" panose="020F0502020204030204" pitchFamily="34" charset="0"/>
                <a:cs typeface="Times New Roman" panose="02020603050405020304" pitchFamily="18" charset="0"/>
              </a:rPr>
              <a:t>de le</a:t>
            </a:r>
            <a:r>
              <a:rPr lang="fr-FR" sz="1200" kern="100" dirty="0">
                <a:solidFill>
                  <a:schemeClr val="tx1"/>
                </a:solidFill>
                <a:effectLst/>
                <a:latin typeface="+mn-lt"/>
                <a:ea typeface="Calibri" panose="020F0502020204030204" pitchFamily="34" charset="0"/>
                <a:cs typeface="Times New Roman" panose="02020603050405020304" pitchFamily="18" charset="0"/>
              </a:rPr>
              <a:t>.</a:t>
            </a:r>
          </a:p>
          <a:p>
            <a:endParaRPr lang="fr-FR" sz="1200" dirty="0">
              <a:solidFill>
                <a:schemeClr val="tx1"/>
              </a:solidFill>
              <a:latin typeface="+mn-lt"/>
            </a:endParaRPr>
          </a:p>
          <a:p>
            <a:pPr algn="just"/>
            <a:r>
              <a:rPr lang="fr-FR" sz="1200" b="1" kern="100" dirty="0">
                <a:solidFill>
                  <a:schemeClr val="tx1"/>
                </a:solidFill>
                <a:effectLst/>
                <a:latin typeface="+mn-lt"/>
                <a:ea typeface="Calibri" panose="020F0502020204030204" pitchFamily="34" charset="0"/>
                <a:cs typeface="Times New Roman" panose="02020603050405020304" pitchFamily="18" charset="0"/>
              </a:rPr>
              <a:t>Expliquer</a:t>
            </a:r>
            <a:r>
              <a:rPr lang="fr-FR" sz="1200" kern="100" dirty="0">
                <a:solidFill>
                  <a:schemeClr val="tx1"/>
                </a:solidFill>
                <a:effectLst/>
                <a:latin typeface="+mn-lt"/>
                <a:ea typeface="Calibri" panose="020F0502020204030204" pitchFamily="34" charset="0"/>
                <a:cs typeface="Times New Roman" panose="02020603050405020304" pitchFamily="18" charset="0"/>
              </a:rPr>
              <a:t> : « </a:t>
            </a:r>
            <a:r>
              <a:rPr lang="fr-FR" sz="1200" i="1" kern="100" dirty="0">
                <a:solidFill>
                  <a:schemeClr val="tx1"/>
                </a:solidFill>
                <a:effectLst/>
                <a:latin typeface="+mn-lt"/>
                <a:ea typeface="Calibri" panose="020F0502020204030204" pitchFamily="34" charset="0"/>
                <a:cs typeface="Times New Roman" panose="02020603050405020304" pitchFamily="18" charset="0"/>
              </a:rPr>
              <a:t>Du</a:t>
            </a:r>
            <a:r>
              <a:rPr lang="fr-FR" sz="1200" kern="100" dirty="0">
                <a:solidFill>
                  <a:schemeClr val="tx1"/>
                </a:solidFill>
                <a:effectLst/>
                <a:latin typeface="+mn-lt"/>
                <a:ea typeface="Calibri" panose="020F0502020204030204" pitchFamily="34" charset="0"/>
                <a:cs typeface="Times New Roman" panose="02020603050405020304" pitchFamily="18" charset="0"/>
              </a:rPr>
              <a:t> est un déterminant partitif parce qu’on ne peut pas dire : </a:t>
            </a:r>
            <a:r>
              <a:rPr lang="fr-FR" sz="1200" i="1" kern="100" dirty="0">
                <a:solidFill>
                  <a:schemeClr val="tx1"/>
                </a:solidFill>
                <a:effectLst/>
                <a:latin typeface="+mn-lt"/>
                <a:ea typeface="Calibri" panose="020F0502020204030204" pitchFamily="34" charset="0"/>
                <a:cs typeface="Times New Roman" panose="02020603050405020304" pitchFamily="18" charset="0"/>
              </a:rPr>
              <a:t>un courage, deux courages, trois courages</a:t>
            </a:r>
            <a:r>
              <a:rPr lang="fr-FR" sz="1200" kern="100" dirty="0">
                <a:solidFill>
                  <a:schemeClr val="tx1"/>
                </a:solidFill>
                <a:effectLst/>
                <a:latin typeface="+mn-lt"/>
                <a:ea typeface="Calibri" panose="020F0502020204030204" pitchFamily="34" charset="0"/>
                <a:cs typeface="Times New Roman" panose="02020603050405020304" pitchFamily="18" charset="0"/>
              </a:rPr>
              <a:t>… on ne peut pas compter le courage.</a:t>
            </a:r>
          </a:p>
          <a:p>
            <a:pPr algn="just"/>
            <a:r>
              <a:rPr lang="fr-FR" sz="1200" kern="100" dirty="0">
                <a:solidFill>
                  <a:schemeClr val="tx1"/>
                </a:solidFill>
                <a:effectLst/>
                <a:latin typeface="+mn-lt"/>
                <a:ea typeface="Calibri" panose="020F0502020204030204" pitchFamily="34" charset="0"/>
                <a:cs typeface="Times New Roman" panose="02020603050405020304" pitchFamily="18" charset="0"/>
              </a:rPr>
              <a:t>Lorsque le nom qui suit est féminin, on écrit : </a:t>
            </a:r>
            <a:r>
              <a:rPr lang="fr-FR" sz="1200" i="1" kern="100" dirty="0">
                <a:solidFill>
                  <a:schemeClr val="tx1"/>
                </a:solidFill>
                <a:effectLst/>
                <a:latin typeface="+mn-lt"/>
                <a:ea typeface="Calibri" panose="020F0502020204030204" pitchFamily="34" charset="0"/>
                <a:cs typeface="Times New Roman" panose="02020603050405020304" pitchFamily="18" charset="0"/>
              </a:rPr>
              <a:t>de la</a:t>
            </a:r>
            <a:r>
              <a:rPr lang="fr-FR" sz="1200" kern="100" dirty="0">
                <a:solidFill>
                  <a:schemeClr val="tx1"/>
                </a:solidFill>
                <a:effectLst/>
                <a:latin typeface="+mn-lt"/>
                <a:ea typeface="Calibri" panose="020F0502020204030204" pitchFamily="34" charset="0"/>
                <a:cs typeface="Times New Roman" panose="02020603050405020304" pitchFamily="18" charset="0"/>
              </a:rPr>
              <a:t> neige.</a:t>
            </a:r>
          </a:p>
          <a:p>
            <a:pPr algn="just"/>
            <a:r>
              <a:rPr lang="fr-FR" sz="1200" kern="100" dirty="0">
                <a:solidFill>
                  <a:schemeClr val="tx1"/>
                </a:solidFill>
                <a:effectLst/>
                <a:latin typeface="+mn-lt"/>
                <a:ea typeface="Calibri" panose="020F0502020204030204" pitchFamily="34" charset="0"/>
                <a:cs typeface="Times New Roman" panose="02020603050405020304" pitchFamily="18" charset="0"/>
              </a:rPr>
              <a:t>Lorsque le nom qui suit est masculin, on écrit : </a:t>
            </a:r>
            <a:r>
              <a:rPr lang="fr-FR" sz="1200" i="1" kern="100" dirty="0">
                <a:solidFill>
                  <a:schemeClr val="tx1"/>
                </a:solidFill>
                <a:effectLst/>
                <a:latin typeface="+mn-lt"/>
                <a:ea typeface="Calibri" panose="020F0502020204030204" pitchFamily="34" charset="0"/>
                <a:cs typeface="Times New Roman" panose="02020603050405020304" pitchFamily="18" charset="0"/>
              </a:rPr>
              <a:t>du</a:t>
            </a:r>
            <a:r>
              <a:rPr lang="fr-FR" sz="1200" kern="100" dirty="0">
                <a:solidFill>
                  <a:schemeClr val="tx1"/>
                </a:solidFill>
                <a:effectLst/>
                <a:latin typeface="+mn-lt"/>
                <a:ea typeface="Calibri" panose="020F0502020204030204" pitchFamily="34" charset="0"/>
                <a:cs typeface="Times New Roman" panose="02020603050405020304" pitchFamily="18" charset="0"/>
              </a:rPr>
              <a:t> (</a:t>
            </a:r>
            <a:r>
              <a:rPr lang="fr-FR" sz="1200" i="1" kern="100" dirty="0">
                <a:solidFill>
                  <a:schemeClr val="tx1"/>
                </a:solidFill>
                <a:effectLst/>
                <a:latin typeface="+mn-lt"/>
                <a:ea typeface="Calibri" panose="020F0502020204030204" pitchFamily="34" charset="0"/>
                <a:cs typeface="Times New Roman" panose="02020603050405020304" pitchFamily="18" charset="0"/>
              </a:rPr>
              <a:t>de + le</a:t>
            </a:r>
            <a:r>
              <a:rPr lang="fr-FR" sz="1200" kern="100" dirty="0">
                <a:solidFill>
                  <a:schemeClr val="tx1"/>
                </a:solidFill>
                <a:effectLst/>
                <a:latin typeface="+mn-lt"/>
                <a:ea typeface="Calibri" panose="020F0502020204030204" pitchFamily="34" charset="0"/>
                <a:cs typeface="Times New Roman" panose="02020603050405020304" pitchFamily="18" charset="0"/>
              </a:rPr>
              <a:t>) courage. »</a:t>
            </a:r>
          </a:p>
          <a:p>
            <a:endParaRPr lang="fr-FR" dirty="0"/>
          </a:p>
        </p:txBody>
      </p:sp>
      <p:sp>
        <p:nvSpPr>
          <p:cNvPr id="4" name="Espace réservé du numéro de diapositive 3"/>
          <p:cNvSpPr>
            <a:spLocks noGrp="1"/>
          </p:cNvSpPr>
          <p:nvPr>
            <p:ph type="sldNum" sz="quarter" idx="5"/>
          </p:nvPr>
        </p:nvSpPr>
        <p:spPr/>
        <p:txBody>
          <a:bodyPr/>
          <a:lstStyle/>
          <a:p>
            <a:fld id="{24EECE68-C089-4742-BCD2-D8475DF8478D}" type="slidenum">
              <a:rPr lang="fr-FR" smtClean="0"/>
              <a:t>21</a:t>
            </a:fld>
            <a:endParaRPr lang="fr-FR"/>
          </a:p>
        </p:txBody>
      </p:sp>
    </p:spTree>
    <p:extLst>
      <p:ext uri="{BB962C8B-B14F-4D97-AF65-F5344CB8AC3E}">
        <p14:creationId xmlns:p14="http://schemas.microsoft.com/office/powerpoint/2010/main" val="194230912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algn="l"/>
            <a:r>
              <a:rPr lang="fr-FR" sz="1200" b="1" dirty="0">
                <a:solidFill>
                  <a:schemeClr val="tx1"/>
                </a:solidFill>
                <a:effectLst/>
                <a:latin typeface="+mn-lt"/>
                <a:ea typeface="Calibri" panose="020F0502020204030204" pitchFamily="34" charset="0"/>
              </a:rPr>
              <a:t>Formuler avec les élèves </a:t>
            </a:r>
            <a:r>
              <a:rPr lang="fr-FR" sz="1200" dirty="0">
                <a:solidFill>
                  <a:schemeClr val="tx1"/>
                </a:solidFill>
                <a:effectLst/>
                <a:latin typeface="+mn-lt"/>
                <a:ea typeface="Calibri" panose="020F0502020204030204" pitchFamily="34" charset="0"/>
              </a:rPr>
              <a:t>ce qu’on a appris</a:t>
            </a:r>
            <a:r>
              <a:rPr lang="fr-FR" sz="1200" dirty="0">
                <a:solidFill>
                  <a:schemeClr val="tx1"/>
                </a:solidFill>
                <a:effectLst/>
                <a:latin typeface="+mn-lt"/>
              </a:rPr>
              <a:t> :</a:t>
            </a:r>
          </a:p>
          <a:p>
            <a:pPr algn="l"/>
            <a:endParaRPr lang="fr-FR" sz="1200" dirty="0">
              <a:solidFill>
                <a:schemeClr val="tx1"/>
              </a:solidFill>
              <a:effectLst/>
              <a:latin typeface="+mn-lt"/>
            </a:endParaRPr>
          </a:p>
          <a:p>
            <a:pPr algn="l"/>
            <a:r>
              <a:rPr lang="fr-FR" sz="1200" kern="100" dirty="0">
                <a:solidFill>
                  <a:schemeClr val="tx1"/>
                </a:solidFill>
                <a:effectLst/>
                <a:latin typeface="+mn-lt"/>
                <a:ea typeface="Calibri" panose="020F0502020204030204" pitchFamily="34" charset="0"/>
                <a:cs typeface="Times New Roman" panose="02020603050405020304" pitchFamily="18" charset="0"/>
              </a:rPr>
              <a:t>Les déterminants peuvent servir à plusieurs choses :</a:t>
            </a:r>
          </a:p>
          <a:p>
            <a:pPr algn="l"/>
            <a:r>
              <a:rPr lang="fr-FR" sz="1200" kern="100" dirty="0">
                <a:solidFill>
                  <a:schemeClr val="tx1"/>
                </a:solidFill>
                <a:effectLst/>
                <a:latin typeface="+mn-lt"/>
                <a:ea typeface="Calibri" panose="020F0502020204030204" pitchFamily="34" charset="0"/>
                <a:cs typeface="Times New Roman" panose="02020603050405020304" pitchFamily="18" charset="0"/>
              </a:rPr>
              <a:t>- certains indiquent au lecteur qu’il peut identifier de quoi on parle :</a:t>
            </a:r>
          </a:p>
          <a:p>
            <a:pPr algn="l"/>
            <a:r>
              <a:rPr lang="fr-FR" sz="1200" kern="100" dirty="0">
                <a:solidFill>
                  <a:schemeClr val="tx1"/>
                </a:solidFill>
                <a:effectLst/>
                <a:latin typeface="+mn-lt"/>
                <a:ea typeface="Calibri" panose="020F0502020204030204" pitchFamily="34" charset="0"/>
                <a:cs typeface="Times New Roman" panose="02020603050405020304" pitchFamily="18" charset="0"/>
              </a:rPr>
              <a:t>   Il y avait un loup. Le loup sauta sur une fillette. </a:t>
            </a:r>
          </a:p>
          <a:p>
            <a:pPr algn="l"/>
            <a:r>
              <a:rPr lang="fr-FR" sz="1200" kern="100" dirty="0">
                <a:solidFill>
                  <a:schemeClr val="tx1"/>
                </a:solidFill>
                <a:effectLst/>
                <a:latin typeface="+mn-lt"/>
                <a:ea typeface="Calibri" panose="020F0502020204030204" pitchFamily="34" charset="0"/>
                <a:cs typeface="Times New Roman" panose="02020603050405020304" pitchFamily="18" charset="0"/>
              </a:rPr>
              <a:t>- certains indiquent une quantité (ou une quantité approximative)</a:t>
            </a:r>
          </a:p>
          <a:p>
            <a:pPr algn="l"/>
            <a:r>
              <a:rPr lang="fr-FR" sz="1200" kern="100" dirty="0">
                <a:solidFill>
                  <a:schemeClr val="tx1"/>
                </a:solidFill>
                <a:effectLst/>
                <a:latin typeface="+mn-lt"/>
                <a:ea typeface="Calibri" panose="020F0502020204030204" pitchFamily="34" charset="0"/>
                <a:cs typeface="Times New Roman" panose="02020603050405020304" pitchFamily="18" charset="0"/>
              </a:rPr>
              <a:t>   Pour faire un bonhomme de neige, il faut deux boules et quelques cailloux.</a:t>
            </a:r>
          </a:p>
          <a:p>
            <a:pPr algn="l"/>
            <a:r>
              <a:rPr lang="fr-FR" sz="1200" kern="100" dirty="0">
                <a:solidFill>
                  <a:schemeClr val="tx1"/>
                </a:solidFill>
                <a:effectLst/>
                <a:latin typeface="+mn-lt"/>
                <a:ea typeface="Calibri" panose="020F0502020204030204" pitchFamily="34" charset="0"/>
                <a:cs typeface="Times New Roman" panose="02020603050405020304" pitchFamily="18" charset="0"/>
              </a:rPr>
              <a:t>- certains indiquent une répartition :</a:t>
            </a:r>
          </a:p>
          <a:p>
            <a:pPr algn="l"/>
            <a:r>
              <a:rPr lang="fr-FR" sz="1200" kern="100" dirty="0">
                <a:solidFill>
                  <a:schemeClr val="tx1"/>
                </a:solidFill>
                <a:effectLst/>
                <a:latin typeface="+mn-lt"/>
                <a:ea typeface="Calibri" panose="020F0502020204030204" pitchFamily="34" charset="0"/>
                <a:cs typeface="Times New Roman" panose="02020603050405020304" pitchFamily="18" charset="0"/>
              </a:rPr>
              <a:t>   Tous les bonhommes ont des yeux faits avec des cailloux. La plupart des bonhommes ont des branches   </a:t>
            </a:r>
          </a:p>
          <a:p>
            <a:pPr algn="l"/>
            <a:r>
              <a:rPr lang="fr-FR" sz="1200" kern="100" dirty="0">
                <a:solidFill>
                  <a:schemeClr val="tx1"/>
                </a:solidFill>
                <a:effectLst/>
                <a:latin typeface="+mn-lt"/>
                <a:ea typeface="Calibri" panose="020F0502020204030204" pitchFamily="34" charset="0"/>
                <a:cs typeface="Times New Roman" panose="02020603050405020304" pitchFamily="18" charset="0"/>
              </a:rPr>
              <a:t>   pour faire les bras, certains bonhomme ont aussi un vieux chapeau.</a:t>
            </a:r>
          </a:p>
          <a:p>
            <a:pPr algn="l"/>
            <a:r>
              <a:rPr lang="fr-FR" sz="1200" kern="100" dirty="0">
                <a:solidFill>
                  <a:schemeClr val="tx1"/>
                </a:solidFill>
                <a:effectLst/>
                <a:latin typeface="+mn-lt"/>
                <a:ea typeface="Calibri" panose="020F0502020204030204" pitchFamily="34" charset="0"/>
                <a:cs typeface="Times New Roman" panose="02020603050405020304" pitchFamily="18" charset="0"/>
              </a:rPr>
              <a:t> </a:t>
            </a:r>
          </a:p>
          <a:p>
            <a:pPr algn="l"/>
            <a:r>
              <a:rPr lang="fr-FR" sz="1200" kern="100" dirty="0">
                <a:solidFill>
                  <a:schemeClr val="tx1"/>
                </a:solidFill>
                <a:effectLst/>
                <a:latin typeface="+mn-lt"/>
                <a:ea typeface="Calibri" panose="020F0502020204030204" pitchFamily="34" charset="0"/>
                <a:cs typeface="Times New Roman" panose="02020603050405020304" pitchFamily="18" charset="0"/>
              </a:rPr>
              <a:t>Il y a un déterminant spécial pour les choses qu’on ne peut pas compter, le </a:t>
            </a:r>
            <a:r>
              <a:rPr lang="fr-FR" sz="1200" b="1" i="1" kern="100" dirty="0">
                <a:solidFill>
                  <a:schemeClr val="tx1"/>
                </a:solidFill>
                <a:effectLst/>
                <a:latin typeface="+mn-lt"/>
                <a:ea typeface="Calibri" panose="020F0502020204030204" pitchFamily="34" charset="0"/>
                <a:cs typeface="Times New Roman" panose="02020603050405020304" pitchFamily="18" charset="0"/>
              </a:rPr>
              <a:t>déterminant partitif</a:t>
            </a:r>
            <a:r>
              <a:rPr lang="fr-FR" sz="1200" kern="100" dirty="0">
                <a:solidFill>
                  <a:schemeClr val="tx1"/>
                </a:solidFill>
                <a:effectLst/>
                <a:latin typeface="+mn-lt"/>
                <a:ea typeface="Calibri" panose="020F0502020204030204" pitchFamily="34" charset="0"/>
                <a:cs typeface="Times New Roman" panose="02020603050405020304" pitchFamily="18" charset="0"/>
              </a:rPr>
              <a:t> :</a:t>
            </a:r>
          </a:p>
          <a:p>
            <a:pPr algn="l"/>
            <a:r>
              <a:rPr lang="fr-FR" sz="1200" kern="100" dirty="0">
                <a:solidFill>
                  <a:schemeClr val="tx1"/>
                </a:solidFill>
                <a:effectLst/>
                <a:latin typeface="+mn-lt"/>
                <a:ea typeface="Calibri" panose="020F0502020204030204" pitchFamily="34" charset="0"/>
                <a:cs typeface="Times New Roman" panose="02020603050405020304" pitchFamily="18" charset="0"/>
              </a:rPr>
              <a:t>   On prend de la neige.</a:t>
            </a:r>
          </a:p>
          <a:p>
            <a:endParaRPr lang="fr-FR" dirty="0"/>
          </a:p>
        </p:txBody>
      </p:sp>
      <p:sp>
        <p:nvSpPr>
          <p:cNvPr id="4" name="Espace réservé du numéro de diapositive 3"/>
          <p:cNvSpPr>
            <a:spLocks noGrp="1"/>
          </p:cNvSpPr>
          <p:nvPr>
            <p:ph type="sldNum" sz="quarter" idx="5"/>
          </p:nvPr>
        </p:nvSpPr>
        <p:spPr/>
        <p:txBody>
          <a:bodyPr/>
          <a:lstStyle/>
          <a:p>
            <a:fld id="{24EECE68-C089-4742-BCD2-D8475DF8478D}" type="slidenum">
              <a:rPr lang="fr-FR" smtClean="0"/>
              <a:t>22</a:t>
            </a:fld>
            <a:endParaRPr lang="fr-FR"/>
          </a:p>
        </p:txBody>
      </p:sp>
    </p:spTree>
    <p:extLst>
      <p:ext uri="{BB962C8B-B14F-4D97-AF65-F5344CB8AC3E}">
        <p14:creationId xmlns:p14="http://schemas.microsoft.com/office/powerpoint/2010/main" val="209335083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b="1" dirty="0">
                <a:solidFill>
                  <a:schemeClr val="tx1"/>
                </a:solidFill>
              </a:rPr>
              <a:t>Distribuer</a:t>
            </a:r>
            <a:r>
              <a:rPr lang="fr-FR" dirty="0">
                <a:solidFill>
                  <a:schemeClr val="tx1"/>
                </a:solidFill>
              </a:rPr>
              <a:t> la trace écrite (cf. Fiche photocopiable)</a:t>
            </a:r>
          </a:p>
          <a:p>
            <a:endParaRPr lang="fr-FR" dirty="0">
              <a:solidFill>
                <a:schemeClr val="tx1"/>
              </a:solidFill>
            </a:endParaRPr>
          </a:p>
          <a:p>
            <a:r>
              <a:rPr lang="fr-FR" dirty="0">
                <a:solidFill>
                  <a:schemeClr val="tx1"/>
                </a:solidFill>
              </a:rPr>
              <a:t>« Avec votre crayon bleu, soulignez les déterminants dans les exemples. »</a:t>
            </a:r>
          </a:p>
        </p:txBody>
      </p:sp>
      <p:sp>
        <p:nvSpPr>
          <p:cNvPr id="4" name="Espace réservé du numéro de diapositive 3"/>
          <p:cNvSpPr>
            <a:spLocks noGrp="1"/>
          </p:cNvSpPr>
          <p:nvPr>
            <p:ph type="sldNum" sz="quarter" idx="5"/>
          </p:nvPr>
        </p:nvSpPr>
        <p:spPr/>
        <p:txBody>
          <a:bodyPr/>
          <a:lstStyle/>
          <a:p>
            <a:fld id="{24EECE68-C089-4742-BCD2-D8475DF8478D}" type="slidenum">
              <a:rPr lang="fr-FR" smtClean="0"/>
              <a:t>23</a:t>
            </a:fld>
            <a:endParaRPr lang="fr-FR"/>
          </a:p>
        </p:txBody>
      </p:sp>
    </p:spTree>
    <p:extLst>
      <p:ext uri="{BB962C8B-B14F-4D97-AF65-F5344CB8AC3E}">
        <p14:creationId xmlns:p14="http://schemas.microsoft.com/office/powerpoint/2010/main" val="138635764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24EECE68-C089-4742-BCD2-D8475DF8478D}" type="slidenum">
              <a:rPr lang="fr-FR" smtClean="0"/>
              <a:t>24</a:t>
            </a:fld>
            <a:endParaRPr lang="fr-FR"/>
          </a:p>
        </p:txBody>
      </p:sp>
    </p:spTree>
    <p:extLst>
      <p:ext uri="{BB962C8B-B14F-4D97-AF65-F5344CB8AC3E}">
        <p14:creationId xmlns:p14="http://schemas.microsoft.com/office/powerpoint/2010/main" val="293722147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 </a:t>
            </a:r>
          </a:p>
        </p:txBody>
      </p:sp>
      <p:sp>
        <p:nvSpPr>
          <p:cNvPr id="4" name="Espace réservé du numéro de diapositive 3"/>
          <p:cNvSpPr>
            <a:spLocks noGrp="1"/>
          </p:cNvSpPr>
          <p:nvPr>
            <p:ph type="sldNum" sz="quarter" idx="5"/>
          </p:nvPr>
        </p:nvSpPr>
        <p:spPr/>
        <p:txBody>
          <a:bodyPr/>
          <a:lstStyle/>
          <a:p>
            <a:fld id="{24EECE68-C089-4742-BCD2-D8475DF8478D}" type="slidenum">
              <a:rPr lang="fr-FR" smtClean="0"/>
              <a:t>25</a:t>
            </a:fld>
            <a:endParaRPr lang="fr-FR"/>
          </a:p>
        </p:txBody>
      </p:sp>
    </p:spTree>
    <p:extLst>
      <p:ext uri="{BB962C8B-B14F-4D97-AF65-F5344CB8AC3E}">
        <p14:creationId xmlns:p14="http://schemas.microsoft.com/office/powerpoint/2010/main" val="20275456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sz="1200" dirty="0">
                <a:solidFill>
                  <a:schemeClr val="tx1"/>
                </a:solidFill>
                <a:effectLst/>
                <a:latin typeface="+mn-lt"/>
                <a:ea typeface="Calibri" panose="020F0502020204030204" pitchFamily="34" charset="0"/>
              </a:rPr>
              <a:t>Aristobule a raison : Il y bien beaucoup de beurre dans cette recette. </a:t>
            </a:r>
          </a:p>
          <a:p>
            <a:r>
              <a:rPr lang="fr-FR" sz="1200" dirty="0">
                <a:solidFill>
                  <a:schemeClr val="tx1"/>
                </a:solidFill>
                <a:effectLst/>
                <a:latin typeface="+mn-lt"/>
                <a:ea typeface="Calibri" panose="020F0502020204030204" pitchFamily="34" charset="0"/>
              </a:rPr>
              <a:t>Là où Aristobule se trompe, c’est qu’on ne peut pas compter le beurre. Et quand on ne peut pas compter, on utilise un déterminant partitif, ici </a:t>
            </a:r>
            <a:r>
              <a:rPr lang="fr-FR" sz="1200" i="1" dirty="0">
                <a:solidFill>
                  <a:schemeClr val="tx1"/>
                </a:solidFill>
                <a:effectLst/>
                <a:latin typeface="+mn-lt"/>
                <a:ea typeface="Calibri" panose="020F0502020204030204" pitchFamily="34" charset="0"/>
              </a:rPr>
              <a:t>du. Du beurre = de + le beurre</a:t>
            </a:r>
            <a:r>
              <a:rPr lang="fr-FR" sz="1200" dirty="0">
                <a:solidFill>
                  <a:schemeClr val="tx1"/>
                </a:solidFill>
                <a:effectLst/>
                <a:latin typeface="+mn-lt"/>
                <a:ea typeface="Calibri" panose="020F0502020204030204" pitchFamily="34" charset="0"/>
              </a:rPr>
              <a:t>, </a:t>
            </a:r>
            <a:r>
              <a:rPr lang="fr-FR" sz="1200" i="1" dirty="0">
                <a:solidFill>
                  <a:schemeClr val="tx1"/>
                </a:solidFill>
                <a:effectLst/>
                <a:latin typeface="+mn-lt"/>
                <a:ea typeface="Calibri" panose="020F0502020204030204" pitchFamily="34" charset="0"/>
              </a:rPr>
              <a:t>beurre </a:t>
            </a:r>
            <a:r>
              <a:rPr lang="fr-FR" sz="1200" dirty="0">
                <a:solidFill>
                  <a:schemeClr val="tx1"/>
                </a:solidFill>
                <a:effectLst/>
                <a:latin typeface="+mn-lt"/>
                <a:ea typeface="Calibri" panose="020F0502020204030204" pitchFamily="34" charset="0"/>
              </a:rPr>
              <a:t>est donc au singulier. Le déterminant partitif ne s’utilise qu’au singulier.</a:t>
            </a:r>
            <a:r>
              <a:rPr lang="fr-FR" sz="1200" dirty="0">
                <a:solidFill>
                  <a:schemeClr val="tx1"/>
                </a:solidFill>
                <a:effectLst/>
                <a:latin typeface="+mn-lt"/>
              </a:rPr>
              <a:t> </a:t>
            </a:r>
            <a:endParaRPr lang="fr-FR" sz="1200" dirty="0">
              <a:solidFill>
                <a:schemeClr val="tx1"/>
              </a:solidFill>
              <a:latin typeface="+mn-lt"/>
            </a:endParaRPr>
          </a:p>
        </p:txBody>
      </p:sp>
      <p:sp>
        <p:nvSpPr>
          <p:cNvPr id="4" name="Espace réservé du numéro de diapositive 3"/>
          <p:cNvSpPr>
            <a:spLocks noGrp="1"/>
          </p:cNvSpPr>
          <p:nvPr>
            <p:ph type="sldNum" sz="quarter" idx="5"/>
          </p:nvPr>
        </p:nvSpPr>
        <p:spPr/>
        <p:txBody>
          <a:bodyPr/>
          <a:lstStyle/>
          <a:p>
            <a:fld id="{24EECE68-C089-4742-BCD2-D8475DF8478D}" type="slidenum">
              <a:rPr lang="fr-FR" smtClean="0"/>
              <a:t>26</a:t>
            </a:fld>
            <a:endParaRPr lang="fr-FR"/>
          </a:p>
        </p:txBody>
      </p:sp>
    </p:spTree>
    <p:extLst>
      <p:ext uri="{BB962C8B-B14F-4D97-AF65-F5344CB8AC3E}">
        <p14:creationId xmlns:p14="http://schemas.microsoft.com/office/powerpoint/2010/main" val="27755168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 </a:t>
            </a:r>
          </a:p>
        </p:txBody>
      </p:sp>
      <p:sp>
        <p:nvSpPr>
          <p:cNvPr id="4" name="Espace réservé du numéro de diapositive 3"/>
          <p:cNvSpPr>
            <a:spLocks noGrp="1"/>
          </p:cNvSpPr>
          <p:nvPr>
            <p:ph type="sldNum" sz="quarter" idx="5"/>
          </p:nvPr>
        </p:nvSpPr>
        <p:spPr/>
        <p:txBody>
          <a:bodyPr/>
          <a:lstStyle/>
          <a:p>
            <a:fld id="{24EECE68-C089-4742-BCD2-D8475DF8478D}" type="slidenum">
              <a:rPr lang="fr-FR" smtClean="0"/>
              <a:t>27</a:t>
            </a:fld>
            <a:endParaRPr lang="fr-FR"/>
          </a:p>
        </p:txBody>
      </p:sp>
    </p:spTree>
    <p:extLst>
      <p:ext uri="{BB962C8B-B14F-4D97-AF65-F5344CB8AC3E}">
        <p14:creationId xmlns:p14="http://schemas.microsoft.com/office/powerpoint/2010/main" val="613702719"/>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algn="just"/>
            <a:r>
              <a:rPr lang="fr-FR" sz="1200" kern="100" dirty="0">
                <a:solidFill>
                  <a:schemeClr val="tx1"/>
                </a:solidFill>
                <a:effectLst/>
                <a:latin typeface="+mn-lt"/>
                <a:ea typeface="Calibri" panose="020F0502020204030204" pitchFamily="34" charset="0"/>
                <a:cs typeface="Times New Roman" panose="02020603050405020304" pitchFamily="18" charset="0"/>
              </a:rPr>
              <a:t>a. </a:t>
            </a:r>
            <a:r>
              <a:rPr lang="fr-FR" sz="1200" i="1" kern="100" dirty="0">
                <a:solidFill>
                  <a:schemeClr val="tx1"/>
                </a:solidFill>
                <a:effectLst/>
                <a:latin typeface="+mn-lt"/>
                <a:ea typeface="Calibri" panose="020F0502020204030204" pitchFamily="34" charset="0"/>
                <a:cs typeface="Times New Roman" panose="02020603050405020304" pitchFamily="18" charset="0"/>
              </a:rPr>
              <a:t>Quelques</a:t>
            </a:r>
            <a:r>
              <a:rPr lang="fr-FR" sz="1200" kern="100" dirty="0">
                <a:solidFill>
                  <a:schemeClr val="tx1"/>
                </a:solidFill>
                <a:effectLst/>
                <a:latin typeface="+mn-lt"/>
                <a:ea typeface="Calibri" panose="020F0502020204030204" pitchFamily="34" charset="0"/>
                <a:cs typeface="Times New Roman" panose="02020603050405020304" pitchFamily="18" charset="0"/>
              </a:rPr>
              <a:t> est un déterminant (précède un nom, peut être remplacé par un déterminant) qui s’accorde avec le nom qui suit </a:t>
            </a:r>
            <a:r>
              <a:rPr lang="fr-FR" sz="1200" i="1" kern="100" dirty="0">
                <a:solidFill>
                  <a:schemeClr val="tx1"/>
                </a:solidFill>
                <a:effectLst/>
                <a:latin typeface="+mn-lt"/>
                <a:ea typeface="Calibri" panose="020F0502020204030204" pitchFamily="34" charset="0"/>
                <a:cs typeface="Times New Roman" panose="02020603050405020304" pitchFamily="18" charset="0"/>
              </a:rPr>
              <a:t>cerises </a:t>
            </a:r>
            <a:r>
              <a:rPr lang="fr-FR" sz="1200" kern="100" dirty="0">
                <a:solidFill>
                  <a:schemeClr val="tx1"/>
                </a:solidFill>
                <a:effectLst/>
                <a:latin typeface="+mn-lt"/>
                <a:ea typeface="Calibri" panose="020F0502020204030204" pitchFamily="34" charset="0"/>
                <a:cs typeface="Times New Roman" panose="02020603050405020304" pitchFamily="18" charset="0"/>
              </a:rPr>
              <a:t>(désigne une chose). </a:t>
            </a:r>
            <a:r>
              <a:rPr lang="fr-FR" sz="1200" i="1" kern="100" dirty="0">
                <a:solidFill>
                  <a:schemeClr val="tx1"/>
                </a:solidFill>
                <a:effectLst/>
                <a:latin typeface="+mn-lt"/>
                <a:ea typeface="Calibri" panose="020F0502020204030204" pitchFamily="34" charset="0"/>
                <a:cs typeface="Times New Roman" panose="02020603050405020304" pitchFamily="18" charset="0"/>
              </a:rPr>
              <a:t>Cerises</a:t>
            </a:r>
            <a:r>
              <a:rPr lang="fr-FR" sz="1200" kern="100" dirty="0">
                <a:solidFill>
                  <a:schemeClr val="tx1"/>
                </a:solidFill>
                <a:effectLst/>
                <a:latin typeface="+mn-lt"/>
                <a:ea typeface="Calibri" panose="020F0502020204030204" pitchFamily="34" charset="0"/>
                <a:cs typeface="Times New Roman" panose="02020603050405020304" pitchFamily="18" charset="0"/>
              </a:rPr>
              <a:t> est au pluriel (porte la marque de pluriel </a:t>
            </a:r>
            <a:r>
              <a:rPr lang="fr-FR" sz="1200" i="1" kern="100" dirty="0">
                <a:solidFill>
                  <a:schemeClr val="tx1"/>
                </a:solidFill>
                <a:effectLst/>
                <a:latin typeface="+mn-lt"/>
                <a:ea typeface="Calibri" panose="020F0502020204030204" pitchFamily="34" charset="0"/>
                <a:cs typeface="Times New Roman" panose="02020603050405020304" pitchFamily="18" charset="0"/>
              </a:rPr>
              <a:t>-s ; </a:t>
            </a:r>
            <a:r>
              <a:rPr lang="fr-FR" sz="1200" kern="100" dirty="0">
                <a:solidFill>
                  <a:schemeClr val="tx1"/>
                </a:solidFill>
                <a:effectLst/>
                <a:latin typeface="+mn-lt"/>
                <a:ea typeface="Calibri" panose="020F0502020204030204" pitchFamily="34" charset="0"/>
                <a:cs typeface="Times New Roman" panose="02020603050405020304" pitchFamily="18" charset="0"/>
              </a:rPr>
              <a:t>sujet du verbe à la personne 6</a:t>
            </a:r>
            <a:r>
              <a:rPr lang="fr-FR" sz="1200" i="1" kern="100" dirty="0">
                <a:solidFill>
                  <a:schemeClr val="tx1"/>
                </a:solidFill>
                <a:effectLst/>
                <a:latin typeface="+mn-lt"/>
                <a:ea typeface="Calibri" panose="020F0502020204030204" pitchFamily="34" charset="0"/>
                <a:cs typeface="Times New Roman" panose="02020603050405020304" pitchFamily="18" charset="0"/>
              </a:rPr>
              <a:t> sont</a:t>
            </a:r>
            <a:r>
              <a:rPr lang="fr-FR" sz="1200" kern="100" dirty="0">
                <a:solidFill>
                  <a:schemeClr val="tx1"/>
                </a:solidFill>
                <a:effectLst/>
                <a:latin typeface="+mn-lt"/>
                <a:ea typeface="Calibri" panose="020F0502020204030204" pitchFamily="34" charset="0"/>
                <a:cs typeface="Times New Roman" panose="02020603050405020304" pitchFamily="18" charset="0"/>
              </a:rPr>
              <a:t>), le déterminant </a:t>
            </a:r>
            <a:r>
              <a:rPr lang="fr-FR" sz="1200" i="1" kern="100" dirty="0">
                <a:solidFill>
                  <a:schemeClr val="tx1"/>
                </a:solidFill>
                <a:effectLst/>
                <a:latin typeface="+mn-lt"/>
                <a:ea typeface="Calibri" panose="020F0502020204030204" pitchFamily="34" charset="0"/>
                <a:cs typeface="Times New Roman" panose="02020603050405020304" pitchFamily="18" charset="0"/>
              </a:rPr>
              <a:t>quelques</a:t>
            </a:r>
            <a:r>
              <a:rPr lang="fr-FR" sz="1200" kern="100" dirty="0">
                <a:solidFill>
                  <a:schemeClr val="tx1"/>
                </a:solidFill>
                <a:effectLst/>
                <a:latin typeface="+mn-lt"/>
                <a:ea typeface="Calibri" panose="020F0502020204030204" pitchFamily="34" charset="0"/>
                <a:cs typeface="Times New Roman" panose="02020603050405020304" pitchFamily="18" charset="0"/>
              </a:rPr>
              <a:t> doit donc aussi porter la marque de pluriel </a:t>
            </a:r>
            <a:r>
              <a:rPr lang="fr-FR" sz="1200" i="1" kern="100" dirty="0">
                <a:solidFill>
                  <a:schemeClr val="tx1"/>
                </a:solidFill>
                <a:effectLst/>
                <a:latin typeface="+mn-lt"/>
                <a:ea typeface="Calibri" panose="020F0502020204030204" pitchFamily="34" charset="0"/>
                <a:cs typeface="Times New Roman" panose="02020603050405020304" pitchFamily="18" charset="0"/>
              </a:rPr>
              <a:t>-s</a:t>
            </a:r>
            <a:r>
              <a:rPr lang="fr-FR" sz="1200" kern="100" dirty="0">
                <a:solidFill>
                  <a:schemeClr val="tx1"/>
                </a:solidFill>
                <a:effectLst/>
                <a:latin typeface="+mn-lt"/>
                <a:ea typeface="Calibri" panose="020F0502020204030204" pitchFamily="34" charset="0"/>
                <a:cs typeface="Times New Roman" panose="02020603050405020304" pitchFamily="18" charset="0"/>
              </a:rPr>
              <a:t>.</a:t>
            </a:r>
          </a:p>
          <a:p>
            <a:pPr algn="just"/>
            <a:r>
              <a:rPr lang="fr-FR" sz="1200" kern="100" dirty="0">
                <a:solidFill>
                  <a:schemeClr val="tx1"/>
                </a:solidFill>
                <a:effectLst/>
                <a:latin typeface="+mn-lt"/>
                <a:ea typeface="Calibri" panose="020F0502020204030204" pitchFamily="34" charset="0"/>
                <a:cs typeface="Times New Roman" panose="02020603050405020304" pitchFamily="18" charset="0"/>
              </a:rPr>
              <a:t> </a:t>
            </a:r>
          </a:p>
          <a:p>
            <a:pPr algn="just"/>
            <a:r>
              <a:rPr lang="fr-FR" sz="1200" kern="100" dirty="0">
                <a:solidFill>
                  <a:schemeClr val="tx1"/>
                </a:solidFill>
                <a:effectLst/>
                <a:latin typeface="+mn-lt"/>
                <a:ea typeface="Calibri" panose="020F0502020204030204" pitchFamily="34" charset="0"/>
                <a:cs typeface="Times New Roman" panose="02020603050405020304" pitchFamily="18" charset="0"/>
              </a:rPr>
              <a:t>Expliquer que </a:t>
            </a:r>
            <a:r>
              <a:rPr lang="fr-FR" sz="1200" i="1" kern="100" dirty="0">
                <a:solidFill>
                  <a:schemeClr val="tx1"/>
                </a:solidFill>
                <a:effectLst/>
                <a:latin typeface="+mn-lt"/>
                <a:ea typeface="Calibri" panose="020F0502020204030204" pitchFamily="34" charset="0"/>
                <a:cs typeface="Times New Roman" panose="02020603050405020304" pitchFamily="18" charset="0"/>
              </a:rPr>
              <a:t>quelque</a:t>
            </a:r>
            <a:r>
              <a:rPr lang="fr-FR" sz="1200" kern="100" dirty="0">
                <a:solidFill>
                  <a:schemeClr val="tx1"/>
                </a:solidFill>
                <a:effectLst/>
                <a:latin typeface="+mn-lt"/>
                <a:ea typeface="Calibri" panose="020F0502020204030204" pitchFamily="34" charset="0"/>
                <a:cs typeface="Times New Roman" panose="02020603050405020304" pitchFamily="18" charset="0"/>
              </a:rPr>
              <a:t> existe aussi au singulier, avec le sens de ‘un quelconque…, un qu’on ne précise pas mieux’… ex : Avez-vous quelque idée leur situation ?</a:t>
            </a:r>
          </a:p>
          <a:p>
            <a:pPr algn="just"/>
            <a:r>
              <a:rPr lang="fr-FR" sz="1200" kern="100" dirty="0">
                <a:solidFill>
                  <a:schemeClr val="tx1"/>
                </a:solidFill>
                <a:effectLst/>
                <a:latin typeface="+mn-lt"/>
                <a:ea typeface="Calibri" panose="020F0502020204030204" pitchFamily="34" charset="0"/>
                <a:cs typeface="Times New Roman" panose="02020603050405020304" pitchFamily="18" charset="0"/>
              </a:rPr>
              <a:t>Il ne s’écrit donc pas toujours au pluriel.</a:t>
            </a:r>
          </a:p>
          <a:p>
            <a:pPr algn="just"/>
            <a:r>
              <a:rPr lang="fr-FR" sz="1200" kern="100" dirty="0">
                <a:solidFill>
                  <a:schemeClr val="tx1"/>
                </a:solidFill>
                <a:effectLst/>
                <a:latin typeface="+mn-lt"/>
                <a:ea typeface="Calibri" panose="020F0502020204030204" pitchFamily="34" charset="0"/>
                <a:cs typeface="Times New Roman" panose="02020603050405020304" pitchFamily="18" charset="0"/>
              </a:rPr>
              <a:t> </a:t>
            </a:r>
          </a:p>
          <a:p>
            <a:pPr algn="just"/>
            <a:r>
              <a:rPr lang="fr-FR" sz="1200" kern="100" dirty="0">
                <a:solidFill>
                  <a:schemeClr val="tx1"/>
                </a:solidFill>
                <a:effectLst/>
                <a:latin typeface="+mn-lt"/>
                <a:ea typeface="Calibri" panose="020F0502020204030204" pitchFamily="34" charset="0"/>
                <a:cs typeface="Times New Roman" panose="02020603050405020304" pitchFamily="18" charset="0"/>
              </a:rPr>
              <a:t>b. </a:t>
            </a:r>
            <a:r>
              <a:rPr lang="fr-FR" sz="1200" i="1" kern="100" dirty="0">
                <a:solidFill>
                  <a:schemeClr val="tx1"/>
                </a:solidFill>
                <a:effectLst/>
                <a:latin typeface="+mn-lt"/>
                <a:ea typeface="Calibri" panose="020F0502020204030204" pitchFamily="34" charset="0"/>
                <a:cs typeface="Times New Roman" panose="02020603050405020304" pitchFamily="18" charset="0"/>
              </a:rPr>
              <a:t>La plupart des </a:t>
            </a:r>
            <a:r>
              <a:rPr lang="fr-FR" sz="1200" kern="100" dirty="0">
                <a:solidFill>
                  <a:schemeClr val="tx1"/>
                </a:solidFill>
                <a:effectLst/>
                <a:latin typeface="+mn-lt"/>
                <a:ea typeface="Calibri" panose="020F0502020204030204" pitchFamily="34" charset="0"/>
                <a:cs typeface="Times New Roman" panose="02020603050405020304" pitchFamily="18" charset="0"/>
              </a:rPr>
              <a:t>est un déterminant (précède un nom, peut être remplacé par un autre déterminant) qui désigne une grande partie de la totalité des abricots. C’est donc un déterminant qui signale le pluriel du nom qui suit, ici </a:t>
            </a:r>
            <a:r>
              <a:rPr lang="fr-FR" sz="1200" i="1" kern="100" dirty="0">
                <a:solidFill>
                  <a:schemeClr val="tx1"/>
                </a:solidFill>
                <a:effectLst/>
                <a:latin typeface="+mn-lt"/>
                <a:ea typeface="Calibri" panose="020F0502020204030204" pitchFamily="34" charset="0"/>
                <a:cs typeface="Times New Roman" panose="02020603050405020304" pitchFamily="18" charset="0"/>
              </a:rPr>
              <a:t>abricots</a:t>
            </a:r>
            <a:r>
              <a:rPr lang="fr-FR" sz="1200" kern="100" dirty="0">
                <a:solidFill>
                  <a:schemeClr val="tx1"/>
                </a:solidFill>
                <a:effectLst/>
                <a:latin typeface="+mn-lt"/>
                <a:ea typeface="Calibri" panose="020F0502020204030204" pitchFamily="34" charset="0"/>
                <a:cs typeface="Times New Roman" panose="02020603050405020304" pitchFamily="18" charset="0"/>
              </a:rPr>
              <a:t>. </a:t>
            </a:r>
            <a:r>
              <a:rPr lang="fr-FR" sz="1200" i="1" kern="100" dirty="0">
                <a:solidFill>
                  <a:schemeClr val="tx1"/>
                </a:solidFill>
                <a:effectLst/>
                <a:latin typeface="+mn-lt"/>
                <a:ea typeface="Calibri" panose="020F0502020204030204" pitchFamily="34" charset="0"/>
                <a:cs typeface="Times New Roman" panose="02020603050405020304" pitchFamily="18" charset="0"/>
              </a:rPr>
              <a:t>Abricots</a:t>
            </a:r>
            <a:r>
              <a:rPr lang="fr-FR" sz="1200" kern="100" dirty="0">
                <a:solidFill>
                  <a:schemeClr val="tx1"/>
                </a:solidFill>
                <a:effectLst/>
                <a:latin typeface="+mn-lt"/>
                <a:ea typeface="Calibri" panose="020F0502020204030204" pitchFamily="34" charset="0"/>
                <a:cs typeface="Times New Roman" panose="02020603050405020304" pitchFamily="18" charset="0"/>
              </a:rPr>
              <a:t> prend donc la marque de pluriel </a:t>
            </a:r>
            <a:r>
              <a:rPr lang="fr-FR" sz="1200" i="1" kern="100" dirty="0">
                <a:solidFill>
                  <a:schemeClr val="tx1"/>
                </a:solidFill>
                <a:effectLst/>
                <a:latin typeface="+mn-lt"/>
                <a:ea typeface="Calibri" panose="020F0502020204030204" pitchFamily="34" charset="0"/>
                <a:cs typeface="Times New Roman" panose="02020603050405020304" pitchFamily="18" charset="0"/>
              </a:rPr>
              <a:t>-s</a:t>
            </a:r>
            <a:r>
              <a:rPr lang="fr-FR" sz="1200" kern="100" dirty="0">
                <a:solidFill>
                  <a:schemeClr val="tx1"/>
                </a:solidFill>
                <a:effectLst/>
                <a:latin typeface="+mn-lt"/>
                <a:ea typeface="Calibri" panose="020F0502020204030204" pitchFamily="34" charset="0"/>
                <a:cs typeface="Times New Roman" panose="02020603050405020304" pitchFamily="18" charset="0"/>
              </a:rPr>
              <a:t>.</a:t>
            </a:r>
          </a:p>
          <a:p>
            <a:endParaRPr lang="fr-FR" dirty="0"/>
          </a:p>
        </p:txBody>
      </p:sp>
      <p:sp>
        <p:nvSpPr>
          <p:cNvPr id="4" name="Espace réservé du numéro de diapositive 3"/>
          <p:cNvSpPr>
            <a:spLocks noGrp="1"/>
          </p:cNvSpPr>
          <p:nvPr>
            <p:ph type="sldNum" sz="quarter" idx="5"/>
          </p:nvPr>
        </p:nvSpPr>
        <p:spPr/>
        <p:txBody>
          <a:bodyPr/>
          <a:lstStyle/>
          <a:p>
            <a:fld id="{24EECE68-C089-4742-BCD2-D8475DF8478D}" type="slidenum">
              <a:rPr lang="fr-FR" smtClean="0"/>
              <a:t>28</a:t>
            </a:fld>
            <a:endParaRPr lang="fr-FR"/>
          </a:p>
        </p:txBody>
      </p:sp>
    </p:spTree>
    <p:extLst>
      <p:ext uri="{BB962C8B-B14F-4D97-AF65-F5344CB8AC3E}">
        <p14:creationId xmlns:p14="http://schemas.microsoft.com/office/powerpoint/2010/main" val="2371279029"/>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 </a:t>
            </a:r>
          </a:p>
        </p:txBody>
      </p:sp>
      <p:sp>
        <p:nvSpPr>
          <p:cNvPr id="4" name="Espace réservé du numéro de diapositive 3"/>
          <p:cNvSpPr>
            <a:spLocks noGrp="1"/>
          </p:cNvSpPr>
          <p:nvPr>
            <p:ph type="sldNum" sz="quarter" idx="5"/>
          </p:nvPr>
        </p:nvSpPr>
        <p:spPr/>
        <p:txBody>
          <a:bodyPr/>
          <a:lstStyle/>
          <a:p>
            <a:fld id="{24EECE68-C089-4742-BCD2-D8475DF8478D}" type="slidenum">
              <a:rPr lang="fr-FR" smtClean="0"/>
              <a:t>29</a:t>
            </a:fld>
            <a:endParaRPr lang="fr-FR"/>
          </a:p>
        </p:txBody>
      </p:sp>
    </p:spTree>
    <p:extLst>
      <p:ext uri="{BB962C8B-B14F-4D97-AF65-F5344CB8AC3E}">
        <p14:creationId xmlns:p14="http://schemas.microsoft.com/office/powerpoint/2010/main" val="1187906930"/>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200" kern="100" dirty="0">
                <a:solidFill>
                  <a:schemeClr val="tx1"/>
                </a:solidFill>
                <a:effectLst/>
                <a:latin typeface="+mn-lt"/>
                <a:ea typeface="Calibri" panose="020F0502020204030204" pitchFamily="34" charset="0"/>
                <a:cs typeface="Times New Roman" panose="02020603050405020304" pitchFamily="18" charset="0"/>
              </a:rPr>
              <a:t>Bien distinguer le déterminant partitif </a:t>
            </a:r>
            <a:r>
              <a:rPr lang="fr-FR" sz="1200" i="1" kern="100" dirty="0">
                <a:solidFill>
                  <a:schemeClr val="tx1"/>
                </a:solidFill>
                <a:effectLst/>
                <a:latin typeface="+mn-lt"/>
                <a:ea typeface="Calibri" panose="020F0502020204030204" pitchFamily="34" charset="0"/>
                <a:cs typeface="Times New Roman" panose="02020603050405020304" pitchFamily="18" charset="0"/>
              </a:rPr>
              <a:t>du</a:t>
            </a:r>
            <a:r>
              <a:rPr lang="fr-FR" sz="1200" kern="100" dirty="0">
                <a:solidFill>
                  <a:schemeClr val="tx1"/>
                </a:solidFill>
                <a:effectLst/>
                <a:latin typeface="+mn-lt"/>
                <a:ea typeface="Calibri" panose="020F0502020204030204" pitchFamily="34" charset="0"/>
                <a:cs typeface="Times New Roman" panose="02020603050405020304" pitchFamily="18" charset="0"/>
              </a:rPr>
              <a:t> (on ne compte pas ici le chocolat, on dit seulement qu’on en veut un morceau) du déterminant numéral </a:t>
            </a:r>
            <a:r>
              <a:rPr lang="fr-FR" sz="1200" i="1" kern="100" dirty="0">
                <a:solidFill>
                  <a:schemeClr val="tx1"/>
                </a:solidFill>
                <a:effectLst/>
                <a:latin typeface="+mn-lt"/>
                <a:ea typeface="Calibri" panose="020F0502020204030204" pitchFamily="34" charset="0"/>
                <a:cs typeface="Times New Roman" panose="02020603050405020304" pitchFamily="18" charset="0"/>
              </a:rPr>
              <a:t>un</a:t>
            </a:r>
            <a:r>
              <a:rPr lang="fr-FR" sz="1200" kern="100" dirty="0">
                <a:solidFill>
                  <a:schemeClr val="tx1"/>
                </a:solidFill>
                <a:effectLst/>
                <a:latin typeface="+mn-lt"/>
                <a:ea typeface="Calibri" panose="020F0502020204030204" pitchFamily="34" charset="0"/>
                <a:cs typeface="Times New Roman" panose="02020603050405020304" pitchFamily="18" charset="0"/>
              </a:rPr>
              <a:t> (on compte ici le chocolat, on en veut un parmi les seize).</a:t>
            </a:r>
          </a:p>
          <a:p>
            <a:endParaRPr lang="fr-FR" dirty="0"/>
          </a:p>
        </p:txBody>
      </p:sp>
      <p:sp>
        <p:nvSpPr>
          <p:cNvPr id="4" name="Espace réservé du numéro de diapositive 3"/>
          <p:cNvSpPr>
            <a:spLocks noGrp="1"/>
          </p:cNvSpPr>
          <p:nvPr>
            <p:ph type="sldNum" sz="quarter" idx="5"/>
          </p:nvPr>
        </p:nvSpPr>
        <p:spPr/>
        <p:txBody>
          <a:bodyPr/>
          <a:lstStyle/>
          <a:p>
            <a:fld id="{24EECE68-C089-4742-BCD2-D8475DF8478D}" type="slidenum">
              <a:rPr lang="fr-FR" smtClean="0"/>
              <a:t>30</a:t>
            </a:fld>
            <a:endParaRPr lang="fr-FR"/>
          </a:p>
        </p:txBody>
      </p:sp>
    </p:spTree>
    <p:extLst>
      <p:ext uri="{BB962C8B-B14F-4D97-AF65-F5344CB8AC3E}">
        <p14:creationId xmlns:p14="http://schemas.microsoft.com/office/powerpoint/2010/main" val="1980148597"/>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 </a:t>
            </a:r>
          </a:p>
        </p:txBody>
      </p:sp>
      <p:sp>
        <p:nvSpPr>
          <p:cNvPr id="4" name="Espace réservé du numéro de diapositive 3"/>
          <p:cNvSpPr>
            <a:spLocks noGrp="1"/>
          </p:cNvSpPr>
          <p:nvPr>
            <p:ph type="sldNum" sz="quarter" idx="5"/>
          </p:nvPr>
        </p:nvSpPr>
        <p:spPr/>
        <p:txBody>
          <a:bodyPr/>
          <a:lstStyle/>
          <a:p>
            <a:fld id="{24EECE68-C089-4742-BCD2-D8475DF8478D}" type="slidenum">
              <a:rPr lang="fr-FR" smtClean="0"/>
              <a:t>31</a:t>
            </a:fld>
            <a:endParaRPr lang="fr-FR"/>
          </a:p>
        </p:txBody>
      </p:sp>
    </p:spTree>
    <p:extLst>
      <p:ext uri="{BB962C8B-B14F-4D97-AF65-F5344CB8AC3E}">
        <p14:creationId xmlns:p14="http://schemas.microsoft.com/office/powerpoint/2010/main" val="576153423"/>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 </a:t>
            </a:r>
          </a:p>
        </p:txBody>
      </p:sp>
      <p:sp>
        <p:nvSpPr>
          <p:cNvPr id="4" name="Espace réservé du numéro de diapositive 3"/>
          <p:cNvSpPr>
            <a:spLocks noGrp="1"/>
          </p:cNvSpPr>
          <p:nvPr>
            <p:ph type="sldNum" sz="quarter" idx="5"/>
          </p:nvPr>
        </p:nvSpPr>
        <p:spPr/>
        <p:txBody>
          <a:bodyPr/>
          <a:lstStyle/>
          <a:p>
            <a:fld id="{24EECE68-C089-4742-BCD2-D8475DF8478D}" type="slidenum">
              <a:rPr lang="fr-FR" smtClean="0"/>
              <a:t>32</a:t>
            </a:fld>
            <a:endParaRPr lang="fr-FR"/>
          </a:p>
        </p:txBody>
      </p:sp>
    </p:spTree>
    <p:extLst>
      <p:ext uri="{BB962C8B-B14F-4D97-AF65-F5344CB8AC3E}">
        <p14:creationId xmlns:p14="http://schemas.microsoft.com/office/powerpoint/2010/main" val="2993365457"/>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 </a:t>
            </a:r>
          </a:p>
        </p:txBody>
      </p:sp>
      <p:sp>
        <p:nvSpPr>
          <p:cNvPr id="4" name="Espace réservé du numéro de diapositive 3"/>
          <p:cNvSpPr>
            <a:spLocks noGrp="1"/>
          </p:cNvSpPr>
          <p:nvPr>
            <p:ph type="sldNum" sz="quarter" idx="5"/>
          </p:nvPr>
        </p:nvSpPr>
        <p:spPr/>
        <p:txBody>
          <a:bodyPr/>
          <a:lstStyle/>
          <a:p>
            <a:fld id="{24EECE68-C089-4742-BCD2-D8475DF8478D}" type="slidenum">
              <a:rPr lang="fr-FR" smtClean="0"/>
              <a:t>33</a:t>
            </a:fld>
            <a:endParaRPr lang="fr-FR"/>
          </a:p>
        </p:txBody>
      </p:sp>
    </p:spTree>
    <p:extLst>
      <p:ext uri="{BB962C8B-B14F-4D97-AF65-F5344CB8AC3E}">
        <p14:creationId xmlns:p14="http://schemas.microsoft.com/office/powerpoint/2010/main" val="464189448"/>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algn="just"/>
            <a:r>
              <a:rPr lang="fr-FR" sz="1200" kern="100" dirty="0">
                <a:solidFill>
                  <a:schemeClr val="tx1"/>
                </a:solidFill>
                <a:effectLst/>
                <a:latin typeface="+mn-lt"/>
                <a:ea typeface="Calibri" panose="020F0502020204030204" pitchFamily="34" charset="0"/>
                <a:cs typeface="Times New Roman" panose="02020603050405020304" pitchFamily="18" charset="0"/>
              </a:rPr>
              <a:t>Prendre </a:t>
            </a:r>
            <a:r>
              <a:rPr lang="fr-FR" sz="1200" b="1" kern="100" dirty="0">
                <a:solidFill>
                  <a:schemeClr val="tx1"/>
                </a:solidFill>
                <a:effectLst/>
                <a:latin typeface="+mn-lt"/>
                <a:ea typeface="Calibri" panose="020F0502020204030204" pitchFamily="34" charset="0"/>
                <a:cs typeface="Times New Roman" panose="02020603050405020304" pitchFamily="18" charset="0"/>
              </a:rPr>
              <a:t>du</a:t>
            </a:r>
            <a:r>
              <a:rPr lang="fr-FR" sz="1200" kern="100" dirty="0">
                <a:solidFill>
                  <a:schemeClr val="tx1"/>
                </a:solidFill>
                <a:effectLst/>
                <a:latin typeface="+mn-lt"/>
                <a:ea typeface="Calibri" panose="020F0502020204030204" pitchFamily="34" charset="0"/>
                <a:cs typeface="Times New Roman" panose="02020603050405020304" pitchFamily="18" charset="0"/>
              </a:rPr>
              <a:t> café : formule valable en général, car certaines personnes n’aiment pas le café.</a:t>
            </a:r>
          </a:p>
          <a:p>
            <a:pPr algn="just"/>
            <a:r>
              <a:rPr lang="fr-FR" sz="1200" i="1" kern="100" dirty="0">
                <a:solidFill>
                  <a:schemeClr val="tx1"/>
                </a:solidFill>
                <a:effectLst/>
                <a:latin typeface="+mn-lt"/>
                <a:ea typeface="Calibri" panose="020F0502020204030204" pitchFamily="34" charset="0"/>
                <a:cs typeface="Times New Roman" panose="02020603050405020304" pitchFamily="18" charset="0"/>
              </a:rPr>
              <a:t>du</a:t>
            </a:r>
            <a:r>
              <a:rPr lang="fr-FR" sz="1200" kern="100" dirty="0">
                <a:solidFill>
                  <a:schemeClr val="tx1"/>
                </a:solidFill>
                <a:effectLst/>
                <a:latin typeface="+mn-lt"/>
                <a:ea typeface="Calibri" panose="020F0502020204030204" pitchFamily="34" charset="0"/>
                <a:cs typeface="Times New Roman" panose="02020603050405020304" pitchFamily="18" charset="0"/>
              </a:rPr>
              <a:t> est un déterminant partitif. Ici, on ne cherche pas à compter le café.</a:t>
            </a:r>
          </a:p>
          <a:p>
            <a:pPr algn="just"/>
            <a:endParaRPr lang="fr-FR" sz="1200" kern="100" dirty="0">
              <a:solidFill>
                <a:schemeClr val="tx1"/>
              </a:solidFill>
              <a:effectLst/>
              <a:latin typeface="+mn-lt"/>
              <a:ea typeface="Calibri" panose="020F0502020204030204" pitchFamily="34" charset="0"/>
              <a:cs typeface="Times New Roman" panose="02020603050405020304" pitchFamily="18" charset="0"/>
            </a:endParaRPr>
          </a:p>
          <a:p>
            <a:pPr algn="just"/>
            <a:r>
              <a:rPr lang="fr-FR" sz="1200" kern="100" dirty="0">
                <a:solidFill>
                  <a:schemeClr val="tx1"/>
                </a:solidFill>
                <a:effectLst/>
                <a:latin typeface="+mn-lt"/>
                <a:ea typeface="Calibri" panose="020F0502020204030204" pitchFamily="34" charset="0"/>
                <a:cs typeface="Times New Roman" panose="02020603050405020304" pitchFamily="18" charset="0"/>
              </a:rPr>
              <a:t>Prendre </a:t>
            </a:r>
            <a:r>
              <a:rPr lang="fr-FR" sz="1200" b="1" kern="100" dirty="0">
                <a:solidFill>
                  <a:schemeClr val="tx1"/>
                </a:solidFill>
                <a:effectLst/>
                <a:latin typeface="+mn-lt"/>
                <a:ea typeface="Calibri" panose="020F0502020204030204" pitchFamily="34" charset="0"/>
                <a:cs typeface="Times New Roman" panose="02020603050405020304" pitchFamily="18" charset="0"/>
              </a:rPr>
              <a:t>un</a:t>
            </a:r>
            <a:r>
              <a:rPr lang="fr-FR" sz="1200" kern="100" dirty="0">
                <a:solidFill>
                  <a:schemeClr val="tx1"/>
                </a:solidFill>
                <a:effectLst/>
                <a:latin typeface="+mn-lt"/>
                <a:ea typeface="Calibri" panose="020F0502020204030204" pitchFamily="34" charset="0"/>
                <a:cs typeface="Times New Roman" panose="02020603050405020304" pitchFamily="18" charset="0"/>
              </a:rPr>
              <a:t> café : formule qui s’applique à un cas particulier, équivaut à prendre une tasse de café. On peut ici compter la quantité de café (une tasse de café, deux tasses de café…), on n’utilise donc pas le déterminant partitif.</a:t>
            </a:r>
          </a:p>
          <a:p>
            <a:pPr algn="just"/>
            <a:r>
              <a:rPr lang="fr-FR" sz="1200" i="1" kern="100" dirty="0">
                <a:solidFill>
                  <a:schemeClr val="tx1"/>
                </a:solidFill>
                <a:effectLst/>
                <a:latin typeface="+mn-lt"/>
                <a:ea typeface="Calibri" panose="020F0502020204030204" pitchFamily="34" charset="0"/>
                <a:cs typeface="Times New Roman" panose="02020603050405020304" pitchFamily="18" charset="0"/>
              </a:rPr>
              <a:t>un</a:t>
            </a:r>
            <a:r>
              <a:rPr lang="fr-FR" sz="1200" kern="100" dirty="0">
                <a:solidFill>
                  <a:schemeClr val="tx1"/>
                </a:solidFill>
                <a:effectLst/>
                <a:latin typeface="+mn-lt"/>
                <a:ea typeface="Calibri" panose="020F0502020204030204" pitchFamily="34" charset="0"/>
                <a:cs typeface="Times New Roman" panose="02020603050405020304" pitchFamily="18" charset="0"/>
              </a:rPr>
              <a:t> est un déterminant indéfini. On n’a pas encore parlé d’une tasse de café, mais seulement du café en général.</a:t>
            </a:r>
          </a:p>
          <a:p>
            <a:endParaRPr lang="fr-FR" dirty="0"/>
          </a:p>
        </p:txBody>
      </p:sp>
      <p:sp>
        <p:nvSpPr>
          <p:cNvPr id="4" name="Espace réservé du numéro de diapositive 3"/>
          <p:cNvSpPr>
            <a:spLocks noGrp="1"/>
          </p:cNvSpPr>
          <p:nvPr>
            <p:ph type="sldNum" sz="quarter" idx="5"/>
          </p:nvPr>
        </p:nvSpPr>
        <p:spPr/>
        <p:txBody>
          <a:bodyPr/>
          <a:lstStyle/>
          <a:p>
            <a:fld id="{24EECE68-C089-4742-BCD2-D8475DF8478D}" type="slidenum">
              <a:rPr lang="fr-FR" smtClean="0"/>
              <a:t>34</a:t>
            </a:fld>
            <a:endParaRPr lang="fr-FR"/>
          </a:p>
        </p:txBody>
      </p:sp>
    </p:spTree>
    <p:extLst>
      <p:ext uri="{BB962C8B-B14F-4D97-AF65-F5344CB8AC3E}">
        <p14:creationId xmlns:p14="http://schemas.microsoft.com/office/powerpoint/2010/main" val="967684995"/>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200" kern="100" dirty="0">
                <a:solidFill>
                  <a:schemeClr val="tx1"/>
                </a:solidFill>
                <a:effectLst/>
                <a:latin typeface="+mn-lt"/>
                <a:ea typeface="Calibri" panose="020F0502020204030204" pitchFamily="34" charset="0"/>
                <a:cs typeface="Times New Roman" panose="02020603050405020304" pitchFamily="18" charset="0"/>
              </a:rPr>
              <a:t>Parmi les fleurs du bouquet, certaines marguerites se fanent alors que quelques tulipes conservent encore leur éclat.</a:t>
            </a:r>
          </a:p>
          <a:p>
            <a:endParaRPr lang="fr-FR" sz="1200" dirty="0">
              <a:solidFill>
                <a:schemeClr val="tx1"/>
              </a:solidFill>
              <a:latin typeface="+mn-lt"/>
            </a:endParaRPr>
          </a:p>
          <a:p>
            <a:pPr algn="just"/>
            <a:r>
              <a:rPr lang="fr-FR" sz="1200" kern="100" dirty="0">
                <a:solidFill>
                  <a:schemeClr val="tx1"/>
                </a:solidFill>
                <a:effectLst/>
                <a:latin typeface="+mn-lt"/>
                <a:ea typeface="Calibri" panose="020F0502020204030204" pitchFamily="34" charset="0"/>
                <a:cs typeface="Times New Roman" panose="02020603050405020304" pitchFamily="18" charset="0"/>
              </a:rPr>
              <a:t>- accord dans le GN (D/N), déterminant </a:t>
            </a:r>
            <a:r>
              <a:rPr lang="fr-FR" sz="1200" i="1" kern="100" dirty="0">
                <a:solidFill>
                  <a:schemeClr val="tx1"/>
                </a:solidFill>
                <a:effectLst/>
                <a:latin typeface="+mn-lt"/>
                <a:ea typeface="Calibri" panose="020F0502020204030204" pitchFamily="34" charset="0"/>
                <a:cs typeface="Times New Roman" panose="02020603050405020304" pitchFamily="18" charset="0"/>
              </a:rPr>
              <a:t>certains</a:t>
            </a:r>
            <a:r>
              <a:rPr lang="fr-FR" sz="1200" kern="100" dirty="0">
                <a:solidFill>
                  <a:schemeClr val="tx1"/>
                </a:solidFill>
                <a:effectLst/>
                <a:latin typeface="+mn-lt"/>
                <a:ea typeface="Calibri" panose="020F0502020204030204" pitchFamily="34" charset="0"/>
                <a:cs typeface="Times New Roman" panose="02020603050405020304" pitchFamily="18" charset="0"/>
              </a:rPr>
              <a:t>, </a:t>
            </a:r>
            <a:r>
              <a:rPr lang="fr-FR" sz="1200" i="1" kern="100" dirty="0">
                <a:solidFill>
                  <a:schemeClr val="tx1"/>
                </a:solidFill>
                <a:effectLst/>
                <a:latin typeface="+mn-lt"/>
                <a:ea typeface="Calibri" panose="020F0502020204030204" pitchFamily="34" charset="0"/>
                <a:cs typeface="Times New Roman" panose="02020603050405020304" pitchFamily="18" charset="0"/>
              </a:rPr>
              <a:t>quelques </a:t>
            </a:r>
            <a:r>
              <a:rPr lang="fr-FR" sz="1200" kern="100" dirty="0">
                <a:solidFill>
                  <a:schemeClr val="tx1"/>
                </a:solidFill>
                <a:effectLst/>
                <a:latin typeface="+mn-lt"/>
                <a:ea typeface="Calibri" panose="020F0502020204030204" pitchFamily="34" charset="0"/>
                <a:cs typeface="Times New Roman" panose="02020603050405020304" pitchFamily="18" charset="0"/>
              </a:rPr>
              <a:t>et </a:t>
            </a:r>
            <a:r>
              <a:rPr lang="fr-FR" sz="1200" i="1" kern="100" dirty="0">
                <a:solidFill>
                  <a:schemeClr val="tx1"/>
                </a:solidFill>
                <a:effectLst/>
                <a:latin typeface="+mn-lt"/>
                <a:ea typeface="Calibri" panose="020F0502020204030204" pitchFamily="34" charset="0"/>
                <a:cs typeface="Times New Roman" panose="02020603050405020304" pitchFamily="18" charset="0"/>
              </a:rPr>
              <a:t>leur</a:t>
            </a:r>
            <a:endParaRPr lang="fr-FR" sz="1200" kern="100" dirty="0">
              <a:solidFill>
                <a:schemeClr val="tx1"/>
              </a:solidFill>
              <a:effectLst/>
              <a:latin typeface="+mn-lt"/>
              <a:ea typeface="Calibri" panose="020F0502020204030204" pitchFamily="34" charset="0"/>
              <a:cs typeface="Times New Roman" panose="02020603050405020304" pitchFamily="18" charset="0"/>
            </a:endParaRPr>
          </a:p>
          <a:p>
            <a:pPr algn="just">
              <a:tabLst>
                <a:tab pos="681990" algn="l"/>
              </a:tabLst>
            </a:pPr>
            <a:r>
              <a:rPr lang="fr-FR" sz="1200" kern="100" dirty="0">
                <a:solidFill>
                  <a:schemeClr val="tx1"/>
                </a:solidFill>
                <a:effectLst/>
                <a:latin typeface="+mn-lt"/>
                <a:ea typeface="Calibri" panose="020F0502020204030204" pitchFamily="34" charset="0"/>
                <a:cs typeface="Times New Roman" panose="02020603050405020304" pitchFamily="18" charset="0"/>
              </a:rPr>
              <a:t>- accord S/V</a:t>
            </a:r>
          </a:p>
          <a:p>
            <a:pPr algn="just">
              <a:tabLst>
                <a:tab pos="681990" algn="l"/>
              </a:tabLst>
            </a:pPr>
            <a:r>
              <a:rPr lang="fr-FR" sz="1200" kern="100" dirty="0">
                <a:solidFill>
                  <a:schemeClr val="tx1"/>
                </a:solidFill>
                <a:effectLst/>
                <a:latin typeface="+mn-lt"/>
                <a:ea typeface="Calibri" panose="020F0502020204030204" pitchFamily="34" charset="0"/>
                <a:cs typeface="Times New Roman" panose="02020603050405020304" pitchFamily="18" charset="0"/>
              </a:rPr>
              <a:t>- le </a:t>
            </a:r>
            <a:r>
              <a:rPr lang="fr-FR" sz="1200" i="1" kern="100" dirty="0">
                <a:solidFill>
                  <a:schemeClr val="tx1"/>
                </a:solidFill>
                <a:effectLst/>
                <a:latin typeface="+mn-lt"/>
                <a:ea typeface="Calibri" panose="020F0502020204030204" pitchFamily="34" charset="0"/>
                <a:cs typeface="Times New Roman" panose="02020603050405020304" pitchFamily="18" charset="0"/>
              </a:rPr>
              <a:t>-t</a:t>
            </a:r>
            <a:r>
              <a:rPr lang="fr-FR" sz="1200" kern="100" dirty="0">
                <a:solidFill>
                  <a:schemeClr val="tx1"/>
                </a:solidFill>
                <a:effectLst/>
                <a:latin typeface="+mn-lt"/>
                <a:ea typeface="Calibri" panose="020F0502020204030204" pitchFamily="34" charset="0"/>
                <a:cs typeface="Times New Roman" panose="02020603050405020304" pitchFamily="18" charset="0"/>
              </a:rPr>
              <a:t> de éclat</a:t>
            </a:r>
          </a:p>
          <a:p>
            <a:endParaRPr lang="fr-FR" dirty="0"/>
          </a:p>
        </p:txBody>
      </p:sp>
      <p:sp>
        <p:nvSpPr>
          <p:cNvPr id="4" name="Espace réservé du numéro de diapositive 3"/>
          <p:cNvSpPr>
            <a:spLocks noGrp="1"/>
          </p:cNvSpPr>
          <p:nvPr>
            <p:ph type="sldNum" sz="quarter" idx="5"/>
          </p:nvPr>
        </p:nvSpPr>
        <p:spPr/>
        <p:txBody>
          <a:bodyPr/>
          <a:lstStyle/>
          <a:p>
            <a:fld id="{24EECE68-C089-4742-BCD2-D8475DF8478D}" type="slidenum">
              <a:rPr lang="fr-FR" smtClean="0"/>
              <a:t>35</a:t>
            </a:fld>
            <a:endParaRPr lang="fr-FR"/>
          </a:p>
        </p:txBody>
      </p:sp>
    </p:spTree>
    <p:extLst>
      <p:ext uri="{BB962C8B-B14F-4D97-AF65-F5344CB8AC3E}">
        <p14:creationId xmlns:p14="http://schemas.microsoft.com/office/powerpoint/2010/main" val="3348149630"/>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669F530-BC73-A83D-6786-C02AA6A1B86B}"/>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6DB236AC-0002-0DD3-3BC5-A22C9C231841}"/>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E0282947-AE5E-D973-41F1-E7F9FC68744F}"/>
              </a:ext>
            </a:extLst>
          </p:cNvPr>
          <p:cNvSpPr>
            <a:spLocks noGrp="1"/>
          </p:cNvSpPr>
          <p:nvPr>
            <p:ph type="body" idx="1"/>
          </p:nvPr>
        </p:nvSpPr>
        <p:spPr/>
        <p:txBody>
          <a:bodyPr/>
          <a:lstStyle/>
          <a:p>
            <a:pPr algn="just"/>
            <a:r>
              <a:rPr lang="fr-FR" sz="1200" kern="100" dirty="0">
                <a:solidFill>
                  <a:schemeClr val="tx1"/>
                </a:solidFill>
                <a:effectLst/>
                <a:latin typeface="+mn-lt"/>
                <a:ea typeface="Calibri" panose="020F0502020204030204" pitchFamily="34" charset="0"/>
                <a:cs typeface="Times New Roman" panose="02020603050405020304" pitchFamily="18" charset="0"/>
              </a:rPr>
              <a:t>- accord dans le GN (D/N), déterminant </a:t>
            </a:r>
            <a:r>
              <a:rPr lang="fr-FR" sz="1200" i="1" kern="100" dirty="0">
                <a:solidFill>
                  <a:schemeClr val="tx1"/>
                </a:solidFill>
                <a:effectLst/>
                <a:latin typeface="+mn-lt"/>
                <a:ea typeface="Calibri" panose="020F0502020204030204" pitchFamily="34" charset="0"/>
                <a:cs typeface="Times New Roman" panose="02020603050405020304" pitchFamily="18" charset="0"/>
              </a:rPr>
              <a:t>certains</a:t>
            </a:r>
            <a:r>
              <a:rPr lang="fr-FR" sz="1200" kern="100" dirty="0">
                <a:solidFill>
                  <a:schemeClr val="tx1"/>
                </a:solidFill>
                <a:effectLst/>
                <a:latin typeface="+mn-lt"/>
                <a:ea typeface="Calibri" panose="020F0502020204030204" pitchFamily="34" charset="0"/>
                <a:cs typeface="Times New Roman" panose="02020603050405020304" pitchFamily="18" charset="0"/>
              </a:rPr>
              <a:t>, </a:t>
            </a:r>
            <a:r>
              <a:rPr lang="fr-FR" sz="1200" i="1" kern="100" dirty="0">
                <a:solidFill>
                  <a:schemeClr val="tx1"/>
                </a:solidFill>
                <a:effectLst/>
                <a:latin typeface="+mn-lt"/>
                <a:ea typeface="Calibri" panose="020F0502020204030204" pitchFamily="34" charset="0"/>
                <a:cs typeface="Times New Roman" panose="02020603050405020304" pitchFamily="18" charset="0"/>
              </a:rPr>
              <a:t>quelques </a:t>
            </a:r>
            <a:r>
              <a:rPr lang="fr-FR" sz="1200" kern="100" dirty="0">
                <a:solidFill>
                  <a:schemeClr val="tx1"/>
                </a:solidFill>
                <a:effectLst/>
                <a:latin typeface="+mn-lt"/>
                <a:ea typeface="Calibri" panose="020F0502020204030204" pitchFamily="34" charset="0"/>
                <a:cs typeface="Times New Roman" panose="02020603050405020304" pitchFamily="18" charset="0"/>
              </a:rPr>
              <a:t>et </a:t>
            </a:r>
            <a:r>
              <a:rPr lang="fr-FR" sz="1200" i="1" kern="100" dirty="0">
                <a:solidFill>
                  <a:schemeClr val="tx1"/>
                </a:solidFill>
                <a:effectLst/>
                <a:latin typeface="+mn-lt"/>
                <a:ea typeface="Calibri" panose="020F0502020204030204" pitchFamily="34" charset="0"/>
                <a:cs typeface="Times New Roman" panose="02020603050405020304" pitchFamily="18" charset="0"/>
              </a:rPr>
              <a:t>leur</a:t>
            </a:r>
            <a:endParaRPr lang="fr-FR" sz="1200" kern="100" dirty="0">
              <a:solidFill>
                <a:schemeClr val="tx1"/>
              </a:solidFill>
              <a:effectLst/>
              <a:latin typeface="+mn-lt"/>
              <a:ea typeface="Calibri" panose="020F0502020204030204" pitchFamily="34" charset="0"/>
              <a:cs typeface="Times New Roman" panose="02020603050405020304" pitchFamily="18" charset="0"/>
            </a:endParaRPr>
          </a:p>
          <a:p>
            <a:pPr algn="just">
              <a:tabLst>
                <a:tab pos="681990" algn="l"/>
              </a:tabLst>
            </a:pPr>
            <a:r>
              <a:rPr lang="fr-FR" sz="1200" kern="100" dirty="0">
                <a:solidFill>
                  <a:schemeClr val="tx1"/>
                </a:solidFill>
                <a:effectLst/>
                <a:latin typeface="+mn-lt"/>
                <a:ea typeface="Calibri" panose="020F0502020204030204" pitchFamily="34" charset="0"/>
                <a:cs typeface="Times New Roman" panose="02020603050405020304" pitchFamily="18" charset="0"/>
              </a:rPr>
              <a:t>- accord S/V</a:t>
            </a:r>
          </a:p>
          <a:p>
            <a:pPr algn="just">
              <a:tabLst>
                <a:tab pos="681990" algn="l"/>
              </a:tabLst>
            </a:pPr>
            <a:r>
              <a:rPr lang="fr-FR" sz="1200" kern="100" dirty="0">
                <a:solidFill>
                  <a:schemeClr val="tx1"/>
                </a:solidFill>
                <a:effectLst/>
                <a:latin typeface="+mn-lt"/>
                <a:ea typeface="Calibri" panose="020F0502020204030204" pitchFamily="34" charset="0"/>
                <a:cs typeface="Times New Roman" panose="02020603050405020304" pitchFamily="18" charset="0"/>
              </a:rPr>
              <a:t>- le </a:t>
            </a:r>
            <a:r>
              <a:rPr lang="fr-FR" sz="1200" i="1" kern="100" dirty="0">
                <a:solidFill>
                  <a:schemeClr val="tx1"/>
                </a:solidFill>
                <a:effectLst/>
                <a:latin typeface="+mn-lt"/>
                <a:ea typeface="Calibri" panose="020F0502020204030204" pitchFamily="34" charset="0"/>
                <a:cs typeface="Times New Roman" panose="02020603050405020304" pitchFamily="18" charset="0"/>
              </a:rPr>
              <a:t>-t</a:t>
            </a:r>
            <a:r>
              <a:rPr lang="fr-FR" sz="1200" kern="100" dirty="0">
                <a:solidFill>
                  <a:schemeClr val="tx1"/>
                </a:solidFill>
                <a:effectLst/>
                <a:latin typeface="+mn-lt"/>
                <a:ea typeface="Calibri" panose="020F0502020204030204" pitchFamily="34" charset="0"/>
                <a:cs typeface="Times New Roman" panose="02020603050405020304" pitchFamily="18" charset="0"/>
              </a:rPr>
              <a:t> de éclat</a:t>
            </a:r>
          </a:p>
          <a:p>
            <a:endParaRPr lang="fr-FR" dirty="0"/>
          </a:p>
        </p:txBody>
      </p:sp>
      <p:sp>
        <p:nvSpPr>
          <p:cNvPr id="4" name="Espace réservé du numéro de diapositive 3">
            <a:extLst>
              <a:ext uri="{FF2B5EF4-FFF2-40B4-BE49-F238E27FC236}">
                <a16:creationId xmlns:a16="http://schemas.microsoft.com/office/drawing/2014/main" id="{C35A2EBA-5008-B33F-1FD5-1CDC9C66B65A}"/>
              </a:ext>
            </a:extLst>
          </p:cNvPr>
          <p:cNvSpPr>
            <a:spLocks noGrp="1"/>
          </p:cNvSpPr>
          <p:nvPr>
            <p:ph type="sldNum" sz="quarter" idx="5"/>
          </p:nvPr>
        </p:nvSpPr>
        <p:spPr/>
        <p:txBody>
          <a:bodyPr/>
          <a:lstStyle/>
          <a:p>
            <a:fld id="{24EECE68-C089-4742-BCD2-D8475DF8478D}" type="slidenum">
              <a:rPr lang="fr-FR" smtClean="0"/>
              <a:t>36</a:t>
            </a:fld>
            <a:endParaRPr lang="fr-FR"/>
          </a:p>
        </p:txBody>
      </p:sp>
    </p:spTree>
    <p:extLst>
      <p:ext uri="{BB962C8B-B14F-4D97-AF65-F5344CB8AC3E}">
        <p14:creationId xmlns:p14="http://schemas.microsoft.com/office/powerpoint/2010/main" val="181155267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EBA0B50-64BB-84B7-7793-E951D780E622}"/>
              </a:ext>
            </a:extLst>
          </p:cNvPr>
          <p:cNvSpPr>
            <a:spLocks noGrp="1"/>
          </p:cNvSpPr>
          <p:nvPr>
            <p:ph type="ctrTitle"/>
          </p:nvPr>
        </p:nvSpPr>
        <p:spPr>
          <a:xfrm>
            <a:off x="1524000" y="1122363"/>
            <a:ext cx="9144000" cy="2387600"/>
          </a:xfrm>
        </p:spPr>
        <p:txBody>
          <a:bodyPr anchor="b"/>
          <a:lstStyle>
            <a:lvl1pPr algn="ctr">
              <a:defRPr sz="6000"/>
            </a:lvl1pPr>
          </a:lstStyle>
          <a:p>
            <a:r>
              <a:rPr lang="fr-FR"/>
              <a:t>Modifiez le style du titre</a:t>
            </a:r>
          </a:p>
        </p:txBody>
      </p:sp>
      <p:sp>
        <p:nvSpPr>
          <p:cNvPr id="3" name="Sous-titre 2">
            <a:extLst>
              <a:ext uri="{FF2B5EF4-FFF2-40B4-BE49-F238E27FC236}">
                <a16:creationId xmlns:a16="http://schemas.microsoft.com/office/drawing/2014/main" id="{0A5569DF-EA88-C2F0-662B-21D52142D31C}"/>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p>
        </p:txBody>
      </p:sp>
      <p:sp>
        <p:nvSpPr>
          <p:cNvPr id="4" name="Espace réservé de la date 3">
            <a:extLst>
              <a:ext uri="{FF2B5EF4-FFF2-40B4-BE49-F238E27FC236}">
                <a16:creationId xmlns:a16="http://schemas.microsoft.com/office/drawing/2014/main" id="{7FF20E8E-0C6C-BECE-90F6-144181492849}"/>
              </a:ext>
            </a:extLst>
          </p:cNvPr>
          <p:cNvSpPr>
            <a:spLocks noGrp="1"/>
          </p:cNvSpPr>
          <p:nvPr>
            <p:ph type="dt" sz="half" idx="10"/>
          </p:nvPr>
        </p:nvSpPr>
        <p:spPr/>
        <p:txBody>
          <a:bodyPr/>
          <a:lstStyle/>
          <a:p>
            <a:fld id="{9F03B74E-2366-DB45-935A-CD4D10B94F82}" type="datetimeFigureOut">
              <a:rPr lang="fr-FR" smtClean="0"/>
              <a:t>07/09/2025</a:t>
            </a:fld>
            <a:endParaRPr lang="fr-FR"/>
          </a:p>
        </p:txBody>
      </p:sp>
      <p:sp>
        <p:nvSpPr>
          <p:cNvPr id="5" name="Espace réservé du pied de page 4">
            <a:extLst>
              <a:ext uri="{FF2B5EF4-FFF2-40B4-BE49-F238E27FC236}">
                <a16:creationId xmlns:a16="http://schemas.microsoft.com/office/drawing/2014/main" id="{49A3A41F-7938-5E02-3401-7D54D006C73D}"/>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0C21E85C-0B8A-558F-5728-8FD4D1F7C870}"/>
              </a:ext>
            </a:extLst>
          </p:cNvPr>
          <p:cNvSpPr>
            <a:spLocks noGrp="1"/>
          </p:cNvSpPr>
          <p:nvPr>
            <p:ph type="sldNum" sz="quarter" idx="12"/>
          </p:nvPr>
        </p:nvSpPr>
        <p:spPr/>
        <p:txBody>
          <a:bodyPr/>
          <a:lstStyle/>
          <a:p>
            <a:fld id="{7FC8CA7E-F697-AF4E-8CFA-8F33F9520E4A}" type="slidenum">
              <a:rPr lang="fr-FR" smtClean="0"/>
              <a:t>‹N°›</a:t>
            </a:fld>
            <a:endParaRPr lang="fr-FR"/>
          </a:p>
        </p:txBody>
      </p:sp>
    </p:spTree>
    <p:extLst>
      <p:ext uri="{BB962C8B-B14F-4D97-AF65-F5344CB8AC3E}">
        <p14:creationId xmlns:p14="http://schemas.microsoft.com/office/powerpoint/2010/main" val="330172676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CFAA218-FC99-F388-B7D8-0AD616F62F2B}"/>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8A45381E-E88F-F3F1-3B71-DB44147FC221}"/>
              </a:ext>
            </a:extLst>
          </p:cNvPr>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7381D9B2-2D50-A1C1-A822-43FAF405BE5A}"/>
              </a:ext>
            </a:extLst>
          </p:cNvPr>
          <p:cNvSpPr>
            <a:spLocks noGrp="1"/>
          </p:cNvSpPr>
          <p:nvPr>
            <p:ph type="dt" sz="half" idx="10"/>
          </p:nvPr>
        </p:nvSpPr>
        <p:spPr/>
        <p:txBody>
          <a:bodyPr/>
          <a:lstStyle/>
          <a:p>
            <a:fld id="{9F03B74E-2366-DB45-935A-CD4D10B94F82}" type="datetimeFigureOut">
              <a:rPr lang="fr-FR" smtClean="0"/>
              <a:t>07/09/2025</a:t>
            </a:fld>
            <a:endParaRPr lang="fr-FR"/>
          </a:p>
        </p:txBody>
      </p:sp>
      <p:sp>
        <p:nvSpPr>
          <p:cNvPr id="5" name="Espace réservé du pied de page 4">
            <a:extLst>
              <a:ext uri="{FF2B5EF4-FFF2-40B4-BE49-F238E27FC236}">
                <a16:creationId xmlns:a16="http://schemas.microsoft.com/office/drawing/2014/main" id="{134ACF0A-6CD2-2F7E-4364-5C8E3EBA50D9}"/>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2C5CF7D6-DCA3-FD97-8B3E-A9DE83F5F51C}"/>
              </a:ext>
            </a:extLst>
          </p:cNvPr>
          <p:cNvSpPr>
            <a:spLocks noGrp="1"/>
          </p:cNvSpPr>
          <p:nvPr>
            <p:ph type="sldNum" sz="quarter" idx="12"/>
          </p:nvPr>
        </p:nvSpPr>
        <p:spPr/>
        <p:txBody>
          <a:bodyPr/>
          <a:lstStyle/>
          <a:p>
            <a:fld id="{7FC8CA7E-F697-AF4E-8CFA-8F33F9520E4A}" type="slidenum">
              <a:rPr lang="fr-FR" smtClean="0"/>
              <a:t>‹N°›</a:t>
            </a:fld>
            <a:endParaRPr lang="fr-FR"/>
          </a:p>
        </p:txBody>
      </p:sp>
    </p:spTree>
    <p:extLst>
      <p:ext uri="{BB962C8B-B14F-4D97-AF65-F5344CB8AC3E}">
        <p14:creationId xmlns:p14="http://schemas.microsoft.com/office/powerpoint/2010/main" val="213976900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849F4F59-BA56-F12E-32C1-BB7E8FD7318A}"/>
              </a:ext>
            </a:extLst>
          </p:cNvPr>
          <p:cNvSpPr>
            <a:spLocks noGrp="1"/>
          </p:cNvSpPr>
          <p:nvPr>
            <p:ph type="title"/>
          </p:nvPr>
        </p:nvSpPr>
        <p:spPr>
          <a:xfrm>
            <a:off x="831850" y="1709738"/>
            <a:ext cx="10515600" cy="2852737"/>
          </a:xfrm>
        </p:spPr>
        <p:txBody>
          <a:bodyPr anchor="b"/>
          <a:lstStyle>
            <a:lvl1pPr>
              <a:defRPr sz="6000"/>
            </a:lvl1pPr>
          </a:lstStyle>
          <a:p>
            <a:r>
              <a:rPr lang="fr-FR"/>
              <a:t>Modifiez le style du titre</a:t>
            </a:r>
          </a:p>
        </p:txBody>
      </p:sp>
      <p:sp>
        <p:nvSpPr>
          <p:cNvPr id="3" name="Espace réservé du texte 2">
            <a:extLst>
              <a:ext uri="{FF2B5EF4-FFF2-40B4-BE49-F238E27FC236}">
                <a16:creationId xmlns:a16="http://schemas.microsoft.com/office/drawing/2014/main" id="{3CEB0D2C-50D9-D33B-0A93-C8299625BE38}"/>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a:t>Cliquez pour modifier les styles du texte du masque</a:t>
            </a:r>
          </a:p>
        </p:txBody>
      </p:sp>
      <p:sp>
        <p:nvSpPr>
          <p:cNvPr id="4" name="Espace réservé de la date 3">
            <a:extLst>
              <a:ext uri="{FF2B5EF4-FFF2-40B4-BE49-F238E27FC236}">
                <a16:creationId xmlns:a16="http://schemas.microsoft.com/office/drawing/2014/main" id="{A155D5B9-4DB9-0CD3-CEF9-61E686B4470F}"/>
              </a:ext>
            </a:extLst>
          </p:cNvPr>
          <p:cNvSpPr>
            <a:spLocks noGrp="1"/>
          </p:cNvSpPr>
          <p:nvPr>
            <p:ph type="dt" sz="half" idx="10"/>
          </p:nvPr>
        </p:nvSpPr>
        <p:spPr/>
        <p:txBody>
          <a:bodyPr/>
          <a:lstStyle/>
          <a:p>
            <a:fld id="{9F03B74E-2366-DB45-935A-CD4D10B94F82}" type="datetimeFigureOut">
              <a:rPr lang="fr-FR" smtClean="0"/>
              <a:t>07/09/2025</a:t>
            </a:fld>
            <a:endParaRPr lang="fr-FR"/>
          </a:p>
        </p:txBody>
      </p:sp>
      <p:sp>
        <p:nvSpPr>
          <p:cNvPr id="5" name="Espace réservé du pied de page 4">
            <a:extLst>
              <a:ext uri="{FF2B5EF4-FFF2-40B4-BE49-F238E27FC236}">
                <a16:creationId xmlns:a16="http://schemas.microsoft.com/office/drawing/2014/main" id="{D67F4658-CA2F-0937-C347-424EE1A61DD7}"/>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0E18D16D-5AF5-00FB-68C2-1B5EEA105425}"/>
              </a:ext>
            </a:extLst>
          </p:cNvPr>
          <p:cNvSpPr>
            <a:spLocks noGrp="1"/>
          </p:cNvSpPr>
          <p:nvPr>
            <p:ph type="sldNum" sz="quarter" idx="12"/>
          </p:nvPr>
        </p:nvSpPr>
        <p:spPr/>
        <p:txBody>
          <a:bodyPr/>
          <a:lstStyle/>
          <a:p>
            <a:fld id="{7FC8CA7E-F697-AF4E-8CFA-8F33F9520E4A}" type="slidenum">
              <a:rPr lang="fr-FR" smtClean="0"/>
              <a:t>‹N°›</a:t>
            </a:fld>
            <a:endParaRPr lang="fr-FR"/>
          </a:p>
        </p:txBody>
      </p:sp>
    </p:spTree>
    <p:extLst>
      <p:ext uri="{BB962C8B-B14F-4D97-AF65-F5344CB8AC3E}">
        <p14:creationId xmlns:p14="http://schemas.microsoft.com/office/powerpoint/2010/main" val="287573709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12DFE47-9509-EDBD-2FC6-0B97AFF9F3C4}"/>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2060AC26-3EEC-582F-05FD-BC4A8305EE2F}"/>
              </a:ext>
            </a:extLst>
          </p:cNvPr>
          <p:cNvSpPr>
            <a:spLocks noGrp="1"/>
          </p:cNvSpPr>
          <p:nvPr>
            <p:ph sz="half" idx="1"/>
          </p:nvPr>
        </p:nvSpPr>
        <p:spPr>
          <a:xfrm>
            <a:off x="838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contenu 3">
            <a:extLst>
              <a:ext uri="{FF2B5EF4-FFF2-40B4-BE49-F238E27FC236}">
                <a16:creationId xmlns:a16="http://schemas.microsoft.com/office/drawing/2014/main" id="{F59B5AF0-BD11-0545-6A09-971D512B7DDC}"/>
              </a:ext>
            </a:extLst>
          </p:cNvPr>
          <p:cNvSpPr>
            <a:spLocks noGrp="1"/>
          </p:cNvSpPr>
          <p:nvPr>
            <p:ph sz="half" idx="2"/>
          </p:nvPr>
        </p:nvSpPr>
        <p:spPr>
          <a:xfrm>
            <a:off x="6172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e la date 4">
            <a:extLst>
              <a:ext uri="{FF2B5EF4-FFF2-40B4-BE49-F238E27FC236}">
                <a16:creationId xmlns:a16="http://schemas.microsoft.com/office/drawing/2014/main" id="{EAFEBF81-C74E-AC7C-3173-F9E0A66F7E07}"/>
              </a:ext>
            </a:extLst>
          </p:cNvPr>
          <p:cNvSpPr>
            <a:spLocks noGrp="1"/>
          </p:cNvSpPr>
          <p:nvPr>
            <p:ph type="dt" sz="half" idx="10"/>
          </p:nvPr>
        </p:nvSpPr>
        <p:spPr/>
        <p:txBody>
          <a:bodyPr/>
          <a:lstStyle/>
          <a:p>
            <a:fld id="{9F03B74E-2366-DB45-935A-CD4D10B94F82}" type="datetimeFigureOut">
              <a:rPr lang="fr-FR" smtClean="0"/>
              <a:t>07/09/2025</a:t>
            </a:fld>
            <a:endParaRPr lang="fr-FR"/>
          </a:p>
        </p:txBody>
      </p:sp>
      <p:sp>
        <p:nvSpPr>
          <p:cNvPr id="6" name="Espace réservé du pied de page 5">
            <a:extLst>
              <a:ext uri="{FF2B5EF4-FFF2-40B4-BE49-F238E27FC236}">
                <a16:creationId xmlns:a16="http://schemas.microsoft.com/office/drawing/2014/main" id="{6FD21380-4103-55C5-CCE5-B0423284BFB0}"/>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B5F044B1-3B03-2E6D-156B-566559F55E6F}"/>
              </a:ext>
            </a:extLst>
          </p:cNvPr>
          <p:cNvSpPr>
            <a:spLocks noGrp="1"/>
          </p:cNvSpPr>
          <p:nvPr>
            <p:ph type="sldNum" sz="quarter" idx="12"/>
          </p:nvPr>
        </p:nvSpPr>
        <p:spPr/>
        <p:txBody>
          <a:bodyPr/>
          <a:lstStyle/>
          <a:p>
            <a:fld id="{7FC8CA7E-F697-AF4E-8CFA-8F33F9520E4A}" type="slidenum">
              <a:rPr lang="fr-FR" smtClean="0"/>
              <a:t>‹N°›</a:t>
            </a:fld>
            <a:endParaRPr lang="fr-FR"/>
          </a:p>
        </p:txBody>
      </p:sp>
    </p:spTree>
    <p:extLst>
      <p:ext uri="{BB962C8B-B14F-4D97-AF65-F5344CB8AC3E}">
        <p14:creationId xmlns:p14="http://schemas.microsoft.com/office/powerpoint/2010/main" val="188020192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DA2BE261-D182-A491-BB44-D6918CA78342}"/>
              </a:ext>
            </a:extLst>
          </p:cNvPr>
          <p:cNvSpPr>
            <a:spLocks noGrp="1"/>
          </p:cNvSpPr>
          <p:nvPr>
            <p:ph type="title"/>
          </p:nvPr>
        </p:nvSpPr>
        <p:spPr>
          <a:xfrm>
            <a:off x="839788" y="365125"/>
            <a:ext cx="10515600" cy="1325563"/>
          </a:xfrm>
        </p:spPr>
        <p:txBody>
          <a:bodyPr/>
          <a:lstStyle/>
          <a:p>
            <a:r>
              <a:rPr lang="fr-FR"/>
              <a:t>Modifiez le style du titre</a:t>
            </a:r>
          </a:p>
        </p:txBody>
      </p:sp>
      <p:sp>
        <p:nvSpPr>
          <p:cNvPr id="3" name="Espace réservé du texte 2">
            <a:extLst>
              <a:ext uri="{FF2B5EF4-FFF2-40B4-BE49-F238E27FC236}">
                <a16:creationId xmlns:a16="http://schemas.microsoft.com/office/drawing/2014/main" id="{7D382D77-00A6-414C-96DF-8705568E579D}"/>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Espace réservé du contenu 3">
            <a:extLst>
              <a:ext uri="{FF2B5EF4-FFF2-40B4-BE49-F238E27FC236}">
                <a16:creationId xmlns:a16="http://schemas.microsoft.com/office/drawing/2014/main" id="{63BAE77C-77A8-54EC-5465-51E869D1A997}"/>
              </a:ext>
            </a:extLst>
          </p:cNvPr>
          <p:cNvSpPr>
            <a:spLocks noGrp="1"/>
          </p:cNvSpPr>
          <p:nvPr>
            <p:ph sz="half" idx="2"/>
          </p:nvPr>
        </p:nvSpPr>
        <p:spPr>
          <a:xfrm>
            <a:off x="839788" y="2505075"/>
            <a:ext cx="5157787"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u texte 4">
            <a:extLst>
              <a:ext uri="{FF2B5EF4-FFF2-40B4-BE49-F238E27FC236}">
                <a16:creationId xmlns:a16="http://schemas.microsoft.com/office/drawing/2014/main" id="{88B94CBD-8EF2-132A-19C1-498DE821412A}"/>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Espace réservé du contenu 5">
            <a:extLst>
              <a:ext uri="{FF2B5EF4-FFF2-40B4-BE49-F238E27FC236}">
                <a16:creationId xmlns:a16="http://schemas.microsoft.com/office/drawing/2014/main" id="{C9D772F3-B531-0AC7-90AE-A6EFC0028D6B}"/>
              </a:ext>
            </a:extLst>
          </p:cNvPr>
          <p:cNvSpPr>
            <a:spLocks noGrp="1"/>
          </p:cNvSpPr>
          <p:nvPr>
            <p:ph sz="quarter" idx="4"/>
          </p:nvPr>
        </p:nvSpPr>
        <p:spPr>
          <a:xfrm>
            <a:off x="6172200" y="2505075"/>
            <a:ext cx="5183188"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7" name="Espace réservé de la date 6">
            <a:extLst>
              <a:ext uri="{FF2B5EF4-FFF2-40B4-BE49-F238E27FC236}">
                <a16:creationId xmlns:a16="http://schemas.microsoft.com/office/drawing/2014/main" id="{AEC1CD02-FB42-D3FE-4966-DB555756DBEF}"/>
              </a:ext>
            </a:extLst>
          </p:cNvPr>
          <p:cNvSpPr>
            <a:spLocks noGrp="1"/>
          </p:cNvSpPr>
          <p:nvPr>
            <p:ph type="dt" sz="half" idx="10"/>
          </p:nvPr>
        </p:nvSpPr>
        <p:spPr/>
        <p:txBody>
          <a:bodyPr/>
          <a:lstStyle/>
          <a:p>
            <a:fld id="{9F03B74E-2366-DB45-935A-CD4D10B94F82}" type="datetimeFigureOut">
              <a:rPr lang="fr-FR" smtClean="0"/>
              <a:t>07/09/2025</a:t>
            </a:fld>
            <a:endParaRPr lang="fr-FR"/>
          </a:p>
        </p:txBody>
      </p:sp>
      <p:sp>
        <p:nvSpPr>
          <p:cNvPr id="8" name="Espace réservé du pied de page 7">
            <a:extLst>
              <a:ext uri="{FF2B5EF4-FFF2-40B4-BE49-F238E27FC236}">
                <a16:creationId xmlns:a16="http://schemas.microsoft.com/office/drawing/2014/main" id="{243A935A-CECE-F4C2-B483-A840506BA5F2}"/>
              </a:ext>
            </a:extLst>
          </p:cNvPr>
          <p:cNvSpPr>
            <a:spLocks noGrp="1"/>
          </p:cNvSpPr>
          <p:nvPr>
            <p:ph type="ftr" sz="quarter" idx="11"/>
          </p:nvPr>
        </p:nvSpPr>
        <p:spPr/>
        <p:txBody>
          <a:bodyPr/>
          <a:lstStyle/>
          <a:p>
            <a:endParaRPr lang="fr-FR"/>
          </a:p>
        </p:txBody>
      </p:sp>
      <p:sp>
        <p:nvSpPr>
          <p:cNvPr id="9" name="Espace réservé du numéro de diapositive 8">
            <a:extLst>
              <a:ext uri="{FF2B5EF4-FFF2-40B4-BE49-F238E27FC236}">
                <a16:creationId xmlns:a16="http://schemas.microsoft.com/office/drawing/2014/main" id="{170FCF3F-DA9A-D5C2-0D68-8DE392827C1B}"/>
              </a:ext>
            </a:extLst>
          </p:cNvPr>
          <p:cNvSpPr>
            <a:spLocks noGrp="1"/>
          </p:cNvSpPr>
          <p:nvPr>
            <p:ph type="sldNum" sz="quarter" idx="12"/>
          </p:nvPr>
        </p:nvSpPr>
        <p:spPr/>
        <p:txBody>
          <a:bodyPr/>
          <a:lstStyle/>
          <a:p>
            <a:fld id="{7FC8CA7E-F697-AF4E-8CFA-8F33F9520E4A}" type="slidenum">
              <a:rPr lang="fr-FR" smtClean="0"/>
              <a:t>‹N°›</a:t>
            </a:fld>
            <a:endParaRPr lang="fr-FR"/>
          </a:p>
        </p:txBody>
      </p:sp>
    </p:spTree>
    <p:extLst>
      <p:ext uri="{BB962C8B-B14F-4D97-AF65-F5344CB8AC3E}">
        <p14:creationId xmlns:p14="http://schemas.microsoft.com/office/powerpoint/2010/main" val="36493105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B18BA340-BE1E-08CB-B1EC-B3A297B533D4}"/>
              </a:ext>
            </a:extLst>
          </p:cNvPr>
          <p:cNvSpPr>
            <a:spLocks noGrp="1"/>
          </p:cNvSpPr>
          <p:nvPr>
            <p:ph type="title"/>
          </p:nvPr>
        </p:nvSpPr>
        <p:spPr/>
        <p:txBody>
          <a:bodyPr/>
          <a:lstStyle/>
          <a:p>
            <a:r>
              <a:rPr lang="fr-FR"/>
              <a:t>Modifiez le style du titre</a:t>
            </a:r>
          </a:p>
        </p:txBody>
      </p:sp>
      <p:sp>
        <p:nvSpPr>
          <p:cNvPr id="3" name="Espace réservé de la date 2">
            <a:extLst>
              <a:ext uri="{FF2B5EF4-FFF2-40B4-BE49-F238E27FC236}">
                <a16:creationId xmlns:a16="http://schemas.microsoft.com/office/drawing/2014/main" id="{E2225CE1-58B9-A77B-3055-305C479F3711}"/>
              </a:ext>
            </a:extLst>
          </p:cNvPr>
          <p:cNvSpPr>
            <a:spLocks noGrp="1"/>
          </p:cNvSpPr>
          <p:nvPr>
            <p:ph type="dt" sz="half" idx="10"/>
          </p:nvPr>
        </p:nvSpPr>
        <p:spPr/>
        <p:txBody>
          <a:bodyPr/>
          <a:lstStyle/>
          <a:p>
            <a:fld id="{9F03B74E-2366-DB45-935A-CD4D10B94F82}" type="datetimeFigureOut">
              <a:rPr lang="fr-FR" smtClean="0"/>
              <a:t>07/09/2025</a:t>
            </a:fld>
            <a:endParaRPr lang="fr-FR"/>
          </a:p>
        </p:txBody>
      </p:sp>
      <p:sp>
        <p:nvSpPr>
          <p:cNvPr id="4" name="Espace réservé du pied de page 3">
            <a:extLst>
              <a:ext uri="{FF2B5EF4-FFF2-40B4-BE49-F238E27FC236}">
                <a16:creationId xmlns:a16="http://schemas.microsoft.com/office/drawing/2014/main" id="{A394DF6A-4002-FA7D-088B-9C745E05282E}"/>
              </a:ext>
            </a:extLst>
          </p:cNvPr>
          <p:cNvSpPr>
            <a:spLocks noGrp="1"/>
          </p:cNvSpPr>
          <p:nvPr>
            <p:ph type="ftr" sz="quarter" idx="11"/>
          </p:nvPr>
        </p:nvSpPr>
        <p:spPr/>
        <p:txBody>
          <a:bodyPr/>
          <a:lstStyle/>
          <a:p>
            <a:endParaRPr lang="fr-FR"/>
          </a:p>
        </p:txBody>
      </p:sp>
      <p:sp>
        <p:nvSpPr>
          <p:cNvPr id="5" name="Espace réservé du numéro de diapositive 4">
            <a:extLst>
              <a:ext uri="{FF2B5EF4-FFF2-40B4-BE49-F238E27FC236}">
                <a16:creationId xmlns:a16="http://schemas.microsoft.com/office/drawing/2014/main" id="{8A87E68A-9487-0884-2CAC-6C4DF7398743}"/>
              </a:ext>
            </a:extLst>
          </p:cNvPr>
          <p:cNvSpPr>
            <a:spLocks noGrp="1"/>
          </p:cNvSpPr>
          <p:nvPr>
            <p:ph type="sldNum" sz="quarter" idx="12"/>
          </p:nvPr>
        </p:nvSpPr>
        <p:spPr/>
        <p:txBody>
          <a:bodyPr/>
          <a:lstStyle/>
          <a:p>
            <a:fld id="{7FC8CA7E-F697-AF4E-8CFA-8F33F9520E4A}" type="slidenum">
              <a:rPr lang="fr-FR" smtClean="0"/>
              <a:t>‹N°›</a:t>
            </a:fld>
            <a:endParaRPr lang="fr-FR"/>
          </a:p>
        </p:txBody>
      </p:sp>
    </p:spTree>
    <p:extLst>
      <p:ext uri="{BB962C8B-B14F-4D97-AF65-F5344CB8AC3E}">
        <p14:creationId xmlns:p14="http://schemas.microsoft.com/office/powerpoint/2010/main" val="25851278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a:extLst>
              <a:ext uri="{FF2B5EF4-FFF2-40B4-BE49-F238E27FC236}">
                <a16:creationId xmlns:a16="http://schemas.microsoft.com/office/drawing/2014/main" id="{09B446B2-99AF-EEBA-E52E-2A277C093E19}"/>
              </a:ext>
            </a:extLst>
          </p:cNvPr>
          <p:cNvSpPr>
            <a:spLocks noGrp="1"/>
          </p:cNvSpPr>
          <p:nvPr>
            <p:ph type="dt" sz="half" idx="10"/>
          </p:nvPr>
        </p:nvSpPr>
        <p:spPr/>
        <p:txBody>
          <a:bodyPr/>
          <a:lstStyle/>
          <a:p>
            <a:fld id="{9F03B74E-2366-DB45-935A-CD4D10B94F82}" type="datetimeFigureOut">
              <a:rPr lang="fr-FR" smtClean="0"/>
              <a:t>07/09/2025</a:t>
            </a:fld>
            <a:endParaRPr lang="fr-FR"/>
          </a:p>
        </p:txBody>
      </p:sp>
      <p:sp>
        <p:nvSpPr>
          <p:cNvPr id="3" name="Espace réservé du pied de page 2">
            <a:extLst>
              <a:ext uri="{FF2B5EF4-FFF2-40B4-BE49-F238E27FC236}">
                <a16:creationId xmlns:a16="http://schemas.microsoft.com/office/drawing/2014/main" id="{FFA62518-F880-7482-2EC6-1476B07B885C}"/>
              </a:ext>
            </a:extLst>
          </p:cNvPr>
          <p:cNvSpPr>
            <a:spLocks noGrp="1"/>
          </p:cNvSpPr>
          <p:nvPr>
            <p:ph type="ftr" sz="quarter" idx="11"/>
          </p:nvPr>
        </p:nvSpPr>
        <p:spPr/>
        <p:txBody>
          <a:bodyPr/>
          <a:lstStyle/>
          <a:p>
            <a:endParaRPr lang="fr-FR"/>
          </a:p>
        </p:txBody>
      </p:sp>
      <p:sp>
        <p:nvSpPr>
          <p:cNvPr id="4" name="Espace réservé du numéro de diapositive 3">
            <a:extLst>
              <a:ext uri="{FF2B5EF4-FFF2-40B4-BE49-F238E27FC236}">
                <a16:creationId xmlns:a16="http://schemas.microsoft.com/office/drawing/2014/main" id="{91C8216C-6688-7DD5-4E1B-D0056F1A252A}"/>
              </a:ext>
            </a:extLst>
          </p:cNvPr>
          <p:cNvSpPr>
            <a:spLocks noGrp="1"/>
          </p:cNvSpPr>
          <p:nvPr>
            <p:ph type="sldNum" sz="quarter" idx="12"/>
          </p:nvPr>
        </p:nvSpPr>
        <p:spPr/>
        <p:txBody>
          <a:bodyPr/>
          <a:lstStyle/>
          <a:p>
            <a:fld id="{7FC8CA7E-F697-AF4E-8CFA-8F33F9520E4A}" type="slidenum">
              <a:rPr lang="fr-FR" smtClean="0"/>
              <a:t>‹N°›</a:t>
            </a:fld>
            <a:endParaRPr lang="fr-FR"/>
          </a:p>
        </p:txBody>
      </p:sp>
    </p:spTree>
    <p:extLst>
      <p:ext uri="{BB962C8B-B14F-4D97-AF65-F5344CB8AC3E}">
        <p14:creationId xmlns:p14="http://schemas.microsoft.com/office/powerpoint/2010/main" val="201689730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26340F3-1F2C-8EE9-A829-8A8B1E0CCC82}"/>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du contenu 2">
            <a:extLst>
              <a:ext uri="{FF2B5EF4-FFF2-40B4-BE49-F238E27FC236}">
                <a16:creationId xmlns:a16="http://schemas.microsoft.com/office/drawing/2014/main" id="{02E6EA24-E2C5-F8A7-C83F-2BD8F79815B1}"/>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texte 3">
            <a:extLst>
              <a:ext uri="{FF2B5EF4-FFF2-40B4-BE49-F238E27FC236}">
                <a16:creationId xmlns:a16="http://schemas.microsoft.com/office/drawing/2014/main" id="{DA065621-14AD-C541-61AE-E7A7D99C295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931CA5F5-16C7-76E7-3E49-142F02149D83}"/>
              </a:ext>
            </a:extLst>
          </p:cNvPr>
          <p:cNvSpPr>
            <a:spLocks noGrp="1"/>
          </p:cNvSpPr>
          <p:nvPr>
            <p:ph type="dt" sz="half" idx="10"/>
          </p:nvPr>
        </p:nvSpPr>
        <p:spPr/>
        <p:txBody>
          <a:bodyPr/>
          <a:lstStyle/>
          <a:p>
            <a:fld id="{9F03B74E-2366-DB45-935A-CD4D10B94F82}" type="datetimeFigureOut">
              <a:rPr lang="fr-FR" smtClean="0"/>
              <a:t>07/09/2025</a:t>
            </a:fld>
            <a:endParaRPr lang="fr-FR"/>
          </a:p>
        </p:txBody>
      </p:sp>
      <p:sp>
        <p:nvSpPr>
          <p:cNvPr id="6" name="Espace réservé du pied de page 5">
            <a:extLst>
              <a:ext uri="{FF2B5EF4-FFF2-40B4-BE49-F238E27FC236}">
                <a16:creationId xmlns:a16="http://schemas.microsoft.com/office/drawing/2014/main" id="{34B0359C-BC17-3379-8F7E-077BD8F573D0}"/>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CBF8A6FA-E345-9B44-ECF0-7E9C36F9EADD}"/>
              </a:ext>
            </a:extLst>
          </p:cNvPr>
          <p:cNvSpPr>
            <a:spLocks noGrp="1"/>
          </p:cNvSpPr>
          <p:nvPr>
            <p:ph type="sldNum" sz="quarter" idx="12"/>
          </p:nvPr>
        </p:nvSpPr>
        <p:spPr/>
        <p:txBody>
          <a:bodyPr/>
          <a:lstStyle/>
          <a:p>
            <a:fld id="{7FC8CA7E-F697-AF4E-8CFA-8F33F9520E4A}" type="slidenum">
              <a:rPr lang="fr-FR" smtClean="0"/>
              <a:t>‹N°›</a:t>
            </a:fld>
            <a:endParaRPr lang="fr-FR"/>
          </a:p>
        </p:txBody>
      </p:sp>
    </p:spTree>
    <p:extLst>
      <p:ext uri="{BB962C8B-B14F-4D97-AF65-F5344CB8AC3E}">
        <p14:creationId xmlns:p14="http://schemas.microsoft.com/office/powerpoint/2010/main" val="72373227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AF984F4-D5AE-D331-41FF-A7E1F7E5680D}"/>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pour une image  2">
            <a:extLst>
              <a:ext uri="{FF2B5EF4-FFF2-40B4-BE49-F238E27FC236}">
                <a16:creationId xmlns:a16="http://schemas.microsoft.com/office/drawing/2014/main" id="{1488D481-1AF7-78F4-EC34-4F2A288A9FB0}"/>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a:extLst>
              <a:ext uri="{FF2B5EF4-FFF2-40B4-BE49-F238E27FC236}">
                <a16:creationId xmlns:a16="http://schemas.microsoft.com/office/drawing/2014/main" id="{B808C9FE-3DDF-A4AD-8AAF-493FE495749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44DA789A-7145-1429-3B8B-05F5BCA4EB41}"/>
              </a:ext>
            </a:extLst>
          </p:cNvPr>
          <p:cNvSpPr>
            <a:spLocks noGrp="1"/>
          </p:cNvSpPr>
          <p:nvPr>
            <p:ph type="dt" sz="half" idx="10"/>
          </p:nvPr>
        </p:nvSpPr>
        <p:spPr/>
        <p:txBody>
          <a:bodyPr/>
          <a:lstStyle/>
          <a:p>
            <a:fld id="{9F03B74E-2366-DB45-935A-CD4D10B94F82}" type="datetimeFigureOut">
              <a:rPr lang="fr-FR" smtClean="0"/>
              <a:t>07/09/2025</a:t>
            </a:fld>
            <a:endParaRPr lang="fr-FR"/>
          </a:p>
        </p:txBody>
      </p:sp>
      <p:sp>
        <p:nvSpPr>
          <p:cNvPr id="6" name="Espace réservé du pied de page 5">
            <a:extLst>
              <a:ext uri="{FF2B5EF4-FFF2-40B4-BE49-F238E27FC236}">
                <a16:creationId xmlns:a16="http://schemas.microsoft.com/office/drawing/2014/main" id="{07D6D4AA-0D29-F2F4-B2AD-F435B7F1E97D}"/>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144ABE87-BE74-D4D1-4231-96997A70FCB8}"/>
              </a:ext>
            </a:extLst>
          </p:cNvPr>
          <p:cNvSpPr>
            <a:spLocks noGrp="1"/>
          </p:cNvSpPr>
          <p:nvPr>
            <p:ph type="sldNum" sz="quarter" idx="12"/>
          </p:nvPr>
        </p:nvSpPr>
        <p:spPr/>
        <p:txBody>
          <a:bodyPr/>
          <a:lstStyle/>
          <a:p>
            <a:fld id="{7FC8CA7E-F697-AF4E-8CFA-8F33F9520E4A}" type="slidenum">
              <a:rPr lang="fr-FR" smtClean="0"/>
              <a:t>‹N°›</a:t>
            </a:fld>
            <a:endParaRPr lang="fr-FR"/>
          </a:p>
        </p:txBody>
      </p:sp>
    </p:spTree>
    <p:extLst>
      <p:ext uri="{BB962C8B-B14F-4D97-AF65-F5344CB8AC3E}">
        <p14:creationId xmlns:p14="http://schemas.microsoft.com/office/powerpoint/2010/main" val="428448100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C78B268-ACFF-D1B4-D0D8-CE0EB471123F}"/>
              </a:ext>
            </a:extLst>
          </p:cNvPr>
          <p:cNvSpPr>
            <a:spLocks noGrp="1"/>
          </p:cNvSpPr>
          <p:nvPr>
            <p:ph type="title"/>
          </p:nvPr>
        </p:nvSpPr>
        <p:spPr/>
        <p:txBody>
          <a:bodyPr/>
          <a:lstStyle/>
          <a:p>
            <a:r>
              <a:rPr lang="fr-FR"/>
              <a:t>Modifiez le style du titre</a:t>
            </a:r>
          </a:p>
        </p:txBody>
      </p:sp>
      <p:sp>
        <p:nvSpPr>
          <p:cNvPr id="3" name="Espace réservé du texte vertical 2">
            <a:extLst>
              <a:ext uri="{FF2B5EF4-FFF2-40B4-BE49-F238E27FC236}">
                <a16:creationId xmlns:a16="http://schemas.microsoft.com/office/drawing/2014/main" id="{3C616B65-2013-E459-F385-55A5925DB61E}"/>
              </a:ext>
            </a:extLst>
          </p:cNvPr>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478E50B3-D281-486C-691F-ABB2BB07E5D5}"/>
              </a:ext>
            </a:extLst>
          </p:cNvPr>
          <p:cNvSpPr>
            <a:spLocks noGrp="1"/>
          </p:cNvSpPr>
          <p:nvPr>
            <p:ph type="dt" sz="half" idx="10"/>
          </p:nvPr>
        </p:nvSpPr>
        <p:spPr/>
        <p:txBody>
          <a:bodyPr/>
          <a:lstStyle/>
          <a:p>
            <a:fld id="{9F03B74E-2366-DB45-935A-CD4D10B94F82}" type="datetimeFigureOut">
              <a:rPr lang="fr-FR" smtClean="0"/>
              <a:t>07/09/2025</a:t>
            </a:fld>
            <a:endParaRPr lang="fr-FR"/>
          </a:p>
        </p:txBody>
      </p:sp>
      <p:sp>
        <p:nvSpPr>
          <p:cNvPr id="5" name="Espace réservé du pied de page 4">
            <a:extLst>
              <a:ext uri="{FF2B5EF4-FFF2-40B4-BE49-F238E27FC236}">
                <a16:creationId xmlns:a16="http://schemas.microsoft.com/office/drawing/2014/main" id="{F40FCC06-AB06-4BFA-9504-A74AF40918E0}"/>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F8BCB2D9-F2F1-BE52-7C9F-D3A3D5053125}"/>
              </a:ext>
            </a:extLst>
          </p:cNvPr>
          <p:cNvSpPr>
            <a:spLocks noGrp="1"/>
          </p:cNvSpPr>
          <p:nvPr>
            <p:ph type="sldNum" sz="quarter" idx="12"/>
          </p:nvPr>
        </p:nvSpPr>
        <p:spPr/>
        <p:txBody>
          <a:bodyPr/>
          <a:lstStyle/>
          <a:p>
            <a:fld id="{7FC8CA7E-F697-AF4E-8CFA-8F33F9520E4A}" type="slidenum">
              <a:rPr lang="fr-FR" smtClean="0"/>
              <a:t>‹N°›</a:t>
            </a:fld>
            <a:endParaRPr lang="fr-FR"/>
          </a:p>
        </p:txBody>
      </p:sp>
    </p:spTree>
    <p:extLst>
      <p:ext uri="{BB962C8B-B14F-4D97-AF65-F5344CB8AC3E}">
        <p14:creationId xmlns:p14="http://schemas.microsoft.com/office/powerpoint/2010/main" val="87716163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a:extLst>
              <a:ext uri="{FF2B5EF4-FFF2-40B4-BE49-F238E27FC236}">
                <a16:creationId xmlns:a16="http://schemas.microsoft.com/office/drawing/2014/main" id="{40A93224-1BEE-3E25-CEE6-939DC5E4DE65}"/>
              </a:ext>
            </a:extLst>
          </p:cNvPr>
          <p:cNvSpPr>
            <a:spLocks noGrp="1"/>
          </p:cNvSpPr>
          <p:nvPr>
            <p:ph type="title" orient="vert"/>
          </p:nvPr>
        </p:nvSpPr>
        <p:spPr>
          <a:xfrm>
            <a:off x="8724900" y="365125"/>
            <a:ext cx="2628900" cy="5811838"/>
          </a:xfrm>
        </p:spPr>
        <p:txBody>
          <a:bodyPr vert="eaVert"/>
          <a:lstStyle/>
          <a:p>
            <a:r>
              <a:rPr lang="fr-FR"/>
              <a:t>Modifiez le style du titre</a:t>
            </a:r>
          </a:p>
        </p:txBody>
      </p:sp>
      <p:sp>
        <p:nvSpPr>
          <p:cNvPr id="3" name="Espace réservé du texte vertical 2">
            <a:extLst>
              <a:ext uri="{FF2B5EF4-FFF2-40B4-BE49-F238E27FC236}">
                <a16:creationId xmlns:a16="http://schemas.microsoft.com/office/drawing/2014/main" id="{AD2AE08F-77E1-3950-A3E4-79C35B9A138E}"/>
              </a:ext>
            </a:extLst>
          </p:cNvPr>
          <p:cNvSpPr>
            <a:spLocks noGrp="1"/>
          </p:cNvSpPr>
          <p:nvPr>
            <p:ph type="body" orient="vert" idx="1"/>
          </p:nvPr>
        </p:nvSpPr>
        <p:spPr>
          <a:xfrm>
            <a:off x="838200" y="365125"/>
            <a:ext cx="7734300" cy="5811838"/>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D8B8D1E8-9BB6-252E-B2E5-E8A7812BC277}"/>
              </a:ext>
            </a:extLst>
          </p:cNvPr>
          <p:cNvSpPr>
            <a:spLocks noGrp="1"/>
          </p:cNvSpPr>
          <p:nvPr>
            <p:ph type="dt" sz="half" idx="10"/>
          </p:nvPr>
        </p:nvSpPr>
        <p:spPr/>
        <p:txBody>
          <a:bodyPr/>
          <a:lstStyle/>
          <a:p>
            <a:fld id="{9F03B74E-2366-DB45-935A-CD4D10B94F82}" type="datetimeFigureOut">
              <a:rPr lang="fr-FR" smtClean="0"/>
              <a:t>07/09/2025</a:t>
            </a:fld>
            <a:endParaRPr lang="fr-FR"/>
          </a:p>
        </p:txBody>
      </p:sp>
      <p:sp>
        <p:nvSpPr>
          <p:cNvPr id="5" name="Espace réservé du pied de page 4">
            <a:extLst>
              <a:ext uri="{FF2B5EF4-FFF2-40B4-BE49-F238E27FC236}">
                <a16:creationId xmlns:a16="http://schemas.microsoft.com/office/drawing/2014/main" id="{663A5F42-8F09-90E8-2F2B-6C1516B889D9}"/>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88FC7A26-BEB2-3C59-AC8F-A4EB910D71AD}"/>
              </a:ext>
            </a:extLst>
          </p:cNvPr>
          <p:cNvSpPr>
            <a:spLocks noGrp="1"/>
          </p:cNvSpPr>
          <p:nvPr>
            <p:ph type="sldNum" sz="quarter" idx="12"/>
          </p:nvPr>
        </p:nvSpPr>
        <p:spPr/>
        <p:txBody>
          <a:bodyPr/>
          <a:lstStyle/>
          <a:p>
            <a:fld id="{7FC8CA7E-F697-AF4E-8CFA-8F33F9520E4A}" type="slidenum">
              <a:rPr lang="fr-FR" smtClean="0"/>
              <a:t>‹N°›</a:t>
            </a:fld>
            <a:endParaRPr lang="fr-FR"/>
          </a:p>
        </p:txBody>
      </p:sp>
    </p:spTree>
    <p:extLst>
      <p:ext uri="{BB962C8B-B14F-4D97-AF65-F5344CB8AC3E}">
        <p14:creationId xmlns:p14="http://schemas.microsoft.com/office/powerpoint/2010/main" val="180245367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a:extLst>
              <a:ext uri="{FF2B5EF4-FFF2-40B4-BE49-F238E27FC236}">
                <a16:creationId xmlns:a16="http://schemas.microsoft.com/office/drawing/2014/main" id="{CB4A1F74-6861-56B0-0E07-D16CDCA4837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r-FR"/>
              <a:t>Modifiez le style du titre</a:t>
            </a:r>
          </a:p>
        </p:txBody>
      </p:sp>
      <p:sp>
        <p:nvSpPr>
          <p:cNvPr id="3" name="Espace réservé du texte 2">
            <a:extLst>
              <a:ext uri="{FF2B5EF4-FFF2-40B4-BE49-F238E27FC236}">
                <a16:creationId xmlns:a16="http://schemas.microsoft.com/office/drawing/2014/main" id="{D313B4CD-9D15-F088-987D-B1615C805738}"/>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B51AF6FC-6A30-EE2F-A751-71A356402DF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F03B74E-2366-DB45-935A-CD4D10B94F82}" type="datetimeFigureOut">
              <a:rPr lang="fr-FR" smtClean="0"/>
              <a:t>07/09/2025</a:t>
            </a:fld>
            <a:endParaRPr lang="fr-FR"/>
          </a:p>
        </p:txBody>
      </p:sp>
      <p:sp>
        <p:nvSpPr>
          <p:cNvPr id="5" name="Espace réservé du pied de page 4">
            <a:extLst>
              <a:ext uri="{FF2B5EF4-FFF2-40B4-BE49-F238E27FC236}">
                <a16:creationId xmlns:a16="http://schemas.microsoft.com/office/drawing/2014/main" id="{348CABFD-DF93-C236-E3F0-C846C77112DE}"/>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a:p>
        </p:txBody>
      </p:sp>
      <p:sp>
        <p:nvSpPr>
          <p:cNvPr id="6" name="Espace réservé du numéro de diapositive 5">
            <a:extLst>
              <a:ext uri="{FF2B5EF4-FFF2-40B4-BE49-F238E27FC236}">
                <a16:creationId xmlns:a16="http://schemas.microsoft.com/office/drawing/2014/main" id="{FB2BE962-23C8-01D5-A547-DFE60300C071}"/>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FC8CA7E-F697-AF4E-8CFA-8F33F9520E4A}" type="slidenum">
              <a:rPr lang="fr-FR" smtClean="0"/>
              <a:t>‹N°›</a:t>
            </a:fld>
            <a:endParaRPr lang="fr-FR"/>
          </a:p>
        </p:txBody>
      </p:sp>
    </p:spTree>
    <p:extLst>
      <p:ext uri="{BB962C8B-B14F-4D97-AF65-F5344CB8AC3E}">
        <p14:creationId xmlns:p14="http://schemas.microsoft.com/office/powerpoint/2010/main" val="334928161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8" Type="http://schemas.openxmlformats.org/officeDocument/2006/relationships/image" Target="../media/image7.jpeg"/><Relationship Id="rId13" Type="http://schemas.openxmlformats.org/officeDocument/2006/relationships/image" Target="../media/image12.jpeg"/><Relationship Id="rId3" Type="http://schemas.openxmlformats.org/officeDocument/2006/relationships/image" Target="../media/image2.jpeg"/><Relationship Id="rId7" Type="http://schemas.openxmlformats.org/officeDocument/2006/relationships/image" Target="../media/image6.jpeg"/><Relationship Id="rId12" Type="http://schemas.openxmlformats.org/officeDocument/2006/relationships/image" Target="../media/image11.png"/><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image" Target="../media/image5.jpeg"/><Relationship Id="rId11" Type="http://schemas.openxmlformats.org/officeDocument/2006/relationships/image" Target="../media/image10.jpeg"/><Relationship Id="rId5" Type="http://schemas.openxmlformats.org/officeDocument/2006/relationships/image" Target="../media/image4.jpeg"/><Relationship Id="rId10" Type="http://schemas.openxmlformats.org/officeDocument/2006/relationships/image" Target="../media/image9.jpeg"/><Relationship Id="rId4" Type="http://schemas.openxmlformats.org/officeDocument/2006/relationships/image" Target="../media/image3.jpeg"/><Relationship Id="rId9" Type="http://schemas.openxmlformats.org/officeDocument/2006/relationships/image" Target="../media/image8.jpeg"/></Relationships>
</file>

<file path=ppt/slides/_rels/slide8.xml.rels><?xml version="1.0" encoding="UTF-8" standalone="yes"?>
<Relationships xmlns="http://schemas.openxmlformats.org/package/2006/relationships"><Relationship Id="rId8" Type="http://schemas.openxmlformats.org/officeDocument/2006/relationships/image" Target="../media/image7.jpeg"/><Relationship Id="rId13" Type="http://schemas.openxmlformats.org/officeDocument/2006/relationships/image" Target="../media/image12.jpeg"/><Relationship Id="rId3" Type="http://schemas.openxmlformats.org/officeDocument/2006/relationships/image" Target="../media/image2.jpeg"/><Relationship Id="rId7" Type="http://schemas.openxmlformats.org/officeDocument/2006/relationships/image" Target="../media/image6.jpeg"/><Relationship Id="rId12" Type="http://schemas.openxmlformats.org/officeDocument/2006/relationships/image" Target="../media/image11.png"/><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image" Target="../media/image5.jpeg"/><Relationship Id="rId11" Type="http://schemas.openxmlformats.org/officeDocument/2006/relationships/image" Target="../media/image10.jpeg"/><Relationship Id="rId5" Type="http://schemas.openxmlformats.org/officeDocument/2006/relationships/image" Target="../media/image4.jpeg"/><Relationship Id="rId10" Type="http://schemas.openxmlformats.org/officeDocument/2006/relationships/image" Target="../media/image9.jpeg"/><Relationship Id="rId4" Type="http://schemas.openxmlformats.org/officeDocument/2006/relationships/image" Target="../media/image3.jpeg"/><Relationship Id="rId9" Type="http://schemas.openxmlformats.org/officeDocument/2006/relationships/image" Target="../media/image8.jpeg"/></Relationships>
</file>

<file path=ppt/slides/_rels/slide9.xml.rels><?xml version="1.0" encoding="UTF-8" standalone="yes"?>
<Relationships xmlns="http://schemas.openxmlformats.org/package/2006/relationships"><Relationship Id="rId8" Type="http://schemas.openxmlformats.org/officeDocument/2006/relationships/image" Target="../media/image7.jpeg"/><Relationship Id="rId13" Type="http://schemas.openxmlformats.org/officeDocument/2006/relationships/image" Target="../media/image12.jpeg"/><Relationship Id="rId3" Type="http://schemas.openxmlformats.org/officeDocument/2006/relationships/image" Target="../media/image2.jpeg"/><Relationship Id="rId7" Type="http://schemas.openxmlformats.org/officeDocument/2006/relationships/image" Target="../media/image6.jpeg"/><Relationship Id="rId12" Type="http://schemas.openxmlformats.org/officeDocument/2006/relationships/image" Target="../media/image11.png"/><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image" Target="../media/image5.jpeg"/><Relationship Id="rId11" Type="http://schemas.openxmlformats.org/officeDocument/2006/relationships/image" Target="../media/image10.jpeg"/><Relationship Id="rId5" Type="http://schemas.openxmlformats.org/officeDocument/2006/relationships/image" Target="../media/image4.jpeg"/><Relationship Id="rId10" Type="http://schemas.openxmlformats.org/officeDocument/2006/relationships/image" Target="../media/image9.jpeg"/><Relationship Id="rId4" Type="http://schemas.openxmlformats.org/officeDocument/2006/relationships/image" Target="../media/image3.jpeg"/><Relationship Id="rId9" Type="http://schemas.openxmlformats.org/officeDocument/2006/relationships/image" Target="../media/image8.jpeg"/></Relationships>
</file>

<file path=ppt/slides/_rels/slide10.xml.rels><?xml version="1.0" encoding="UTF-8" standalone="yes"?>
<Relationships xmlns="http://schemas.openxmlformats.org/package/2006/relationships"><Relationship Id="rId8" Type="http://schemas.openxmlformats.org/officeDocument/2006/relationships/image" Target="../media/image7.jpeg"/><Relationship Id="rId13" Type="http://schemas.openxmlformats.org/officeDocument/2006/relationships/image" Target="../media/image12.jpeg"/><Relationship Id="rId3" Type="http://schemas.openxmlformats.org/officeDocument/2006/relationships/image" Target="../media/image2.jpeg"/><Relationship Id="rId7" Type="http://schemas.openxmlformats.org/officeDocument/2006/relationships/image" Target="../media/image6.jpeg"/><Relationship Id="rId12" Type="http://schemas.openxmlformats.org/officeDocument/2006/relationships/image" Target="../media/image11.png"/><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image" Target="../media/image5.jpeg"/><Relationship Id="rId11" Type="http://schemas.openxmlformats.org/officeDocument/2006/relationships/image" Target="../media/image10.jpeg"/><Relationship Id="rId5" Type="http://schemas.openxmlformats.org/officeDocument/2006/relationships/image" Target="../media/image4.jpeg"/><Relationship Id="rId10" Type="http://schemas.openxmlformats.org/officeDocument/2006/relationships/image" Target="../media/image9.jpeg"/><Relationship Id="rId4" Type="http://schemas.openxmlformats.org/officeDocument/2006/relationships/image" Target="../media/image3.jpeg"/><Relationship Id="rId9" Type="http://schemas.openxmlformats.org/officeDocument/2006/relationships/image" Target="../media/image8.jpeg"/></Relationships>
</file>

<file path=ppt/slides/_rels/slide11.xml.rels><?xml version="1.0" encoding="UTF-8" standalone="yes"?>
<Relationships xmlns="http://schemas.openxmlformats.org/package/2006/relationships"><Relationship Id="rId8" Type="http://schemas.openxmlformats.org/officeDocument/2006/relationships/image" Target="../media/image7.jpeg"/><Relationship Id="rId13" Type="http://schemas.openxmlformats.org/officeDocument/2006/relationships/image" Target="../media/image12.jpeg"/><Relationship Id="rId3" Type="http://schemas.openxmlformats.org/officeDocument/2006/relationships/image" Target="../media/image2.jpeg"/><Relationship Id="rId7" Type="http://schemas.openxmlformats.org/officeDocument/2006/relationships/image" Target="../media/image6.jpeg"/><Relationship Id="rId12" Type="http://schemas.openxmlformats.org/officeDocument/2006/relationships/image" Target="../media/image11.png"/><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image" Target="../media/image5.jpeg"/><Relationship Id="rId11" Type="http://schemas.openxmlformats.org/officeDocument/2006/relationships/image" Target="../media/image10.jpeg"/><Relationship Id="rId5" Type="http://schemas.openxmlformats.org/officeDocument/2006/relationships/image" Target="../media/image4.jpeg"/><Relationship Id="rId10" Type="http://schemas.openxmlformats.org/officeDocument/2006/relationships/image" Target="../media/image9.jpeg"/><Relationship Id="rId4" Type="http://schemas.openxmlformats.org/officeDocument/2006/relationships/image" Target="../media/image3.jpeg"/><Relationship Id="rId9" Type="http://schemas.openxmlformats.org/officeDocument/2006/relationships/image" Target="../media/image8.jpeg"/></Relationships>
</file>

<file path=ppt/slides/_rels/slide12.xml.rels><?xml version="1.0" encoding="UTF-8" standalone="yes"?>
<Relationships xmlns="http://schemas.openxmlformats.org/package/2006/relationships"><Relationship Id="rId8" Type="http://schemas.openxmlformats.org/officeDocument/2006/relationships/image" Target="../media/image7.jpeg"/><Relationship Id="rId13" Type="http://schemas.openxmlformats.org/officeDocument/2006/relationships/image" Target="../media/image12.jpeg"/><Relationship Id="rId3" Type="http://schemas.openxmlformats.org/officeDocument/2006/relationships/image" Target="../media/image2.jpeg"/><Relationship Id="rId7" Type="http://schemas.openxmlformats.org/officeDocument/2006/relationships/image" Target="../media/image6.jpeg"/><Relationship Id="rId12" Type="http://schemas.openxmlformats.org/officeDocument/2006/relationships/image" Target="../media/image11.png"/><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image" Target="../media/image5.jpeg"/><Relationship Id="rId11" Type="http://schemas.openxmlformats.org/officeDocument/2006/relationships/image" Target="../media/image10.jpeg"/><Relationship Id="rId5" Type="http://schemas.openxmlformats.org/officeDocument/2006/relationships/image" Target="../media/image4.jpeg"/><Relationship Id="rId10" Type="http://schemas.openxmlformats.org/officeDocument/2006/relationships/image" Target="../media/image9.jpeg"/><Relationship Id="rId4" Type="http://schemas.openxmlformats.org/officeDocument/2006/relationships/image" Target="../media/image3.jpeg"/><Relationship Id="rId9" Type="http://schemas.openxmlformats.org/officeDocument/2006/relationships/image" Target="../media/image8.jpeg"/></Relationships>
</file>

<file path=ppt/slides/_rels/slide13.xml.rels><?xml version="1.0" encoding="UTF-8" standalone="yes"?>
<Relationships xmlns="http://schemas.openxmlformats.org/package/2006/relationships"><Relationship Id="rId8" Type="http://schemas.openxmlformats.org/officeDocument/2006/relationships/image" Target="../media/image7.jpeg"/><Relationship Id="rId13" Type="http://schemas.openxmlformats.org/officeDocument/2006/relationships/image" Target="../media/image12.jpeg"/><Relationship Id="rId3" Type="http://schemas.openxmlformats.org/officeDocument/2006/relationships/image" Target="../media/image2.jpeg"/><Relationship Id="rId7" Type="http://schemas.openxmlformats.org/officeDocument/2006/relationships/image" Target="../media/image6.jpeg"/><Relationship Id="rId12" Type="http://schemas.openxmlformats.org/officeDocument/2006/relationships/image" Target="../media/image11.png"/><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image" Target="../media/image5.jpeg"/><Relationship Id="rId11" Type="http://schemas.openxmlformats.org/officeDocument/2006/relationships/image" Target="../media/image10.jpeg"/><Relationship Id="rId5" Type="http://schemas.openxmlformats.org/officeDocument/2006/relationships/image" Target="../media/image4.jpeg"/><Relationship Id="rId10" Type="http://schemas.openxmlformats.org/officeDocument/2006/relationships/image" Target="../media/image9.jpeg"/><Relationship Id="rId4" Type="http://schemas.openxmlformats.org/officeDocument/2006/relationships/image" Target="../media/image3.jpeg"/><Relationship Id="rId9" Type="http://schemas.openxmlformats.org/officeDocument/2006/relationships/image" Target="../media/image8.jpeg"/></Relationships>
</file>

<file path=ppt/slides/_rels/slide14.xml.rels><?xml version="1.0" encoding="UTF-8" standalone="yes"?>
<Relationships xmlns="http://schemas.openxmlformats.org/package/2006/relationships"><Relationship Id="rId8" Type="http://schemas.openxmlformats.org/officeDocument/2006/relationships/image" Target="../media/image7.jpeg"/><Relationship Id="rId13" Type="http://schemas.openxmlformats.org/officeDocument/2006/relationships/image" Target="../media/image12.jpeg"/><Relationship Id="rId3" Type="http://schemas.openxmlformats.org/officeDocument/2006/relationships/image" Target="../media/image2.jpeg"/><Relationship Id="rId7" Type="http://schemas.openxmlformats.org/officeDocument/2006/relationships/image" Target="../media/image6.jpeg"/><Relationship Id="rId12" Type="http://schemas.openxmlformats.org/officeDocument/2006/relationships/image" Target="../media/image11.png"/><Relationship Id="rId2" Type="http://schemas.openxmlformats.org/officeDocument/2006/relationships/notesSlide" Target="../notesSlides/notesSlide14.xml"/><Relationship Id="rId1" Type="http://schemas.openxmlformats.org/officeDocument/2006/relationships/slideLayout" Target="../slideLayouts/slideLayout2.xml"/><Relationship Id="rId6" Type="http://schemas.openxmlformats.org/officeDocument/2006/relationships/image" Target="../media/image5.jpeg"/><Relationship Id="rId11" Type="http://schemas.openxmlformats.org/officeDocument/2006/relationships/image" Target="../media/image10.jpeg"/><Relationship Id="rId5" Type="http://schemas.openxmlformats.org/officeDocument/2006/relationships/image" Target="../media/image4.jpeg"/><Relationship Id="rId10" Type="http://schemas.openxmlformats.org/officeDocument/2006/relationships/image" Target="../media/image9.jpeg"/><Relationship Id="rId4" Type="http://schemas.openxmlformats.org/officeDocument/2006/relationships/image" Target="../media/image3.jpeg"/><Relationship Id="rId9" Type="http://schemas.openxmlformats.org/officeDocument/2006/relationships/image" Target="../media/image8.jpeg"/></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25.xml"/><Relationship Id="rId1" Type="http://schemas.openxmlformats.org/officeDocument/2006/relationships/slideLayout" Target="../slideLayouts/slideLayout2.xml"/><Relationship Id="rId4" Type="http://schemas.openxmlformats.org/officeDocument/2006/relationships/image" Target="../media/image16.png"/></Relationships>
</file>

<file path=ppt/slides/_rels/slide2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26.xml"/><Relationship Id="rId1" Type="http://schemas.openxmlformats.org/officeDocument/2006/relationships/slideLayout" Target="../slideLayouts/slideLayout2.xml"/><Relationship Id="rId4" Type="http://schemas.openxmlformats.org/officeDocument/2006/relationships/image" Target="../media/image17.png"/></Relationships>
</file>

<file path=ppt/slides/_rels/slide27.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29.xml"/><Relationship Id="rId1" Type="http://schemas.openxmlformats.org/officeDocument/2006/relationships/slideLayout" Target="../slideLayouts/slideLayout2.xml"/><Relationship Id="rId6" Type="http://schemas.openxmlformats.org/officeDocument/2006/relationships/image" Target="file:////Users/degeorgesstephane/Library/Group%20Containers/UBF8T346G9.ms/WebArchiveCopyPasteTempFiles/com.microsoft.Word/chocolate-3040625_1280.jpg" TargetMode="External"/><Relationship Id="rId5" Type="http://schemas.openxmlformats.org/officeDocument/2006/relationships/image" Target="../media/image21.jpeg"/><Relationship Id="rId4" Type="http://schemas.openxmlformats.org/officeDocument/2006/relationships/image" Target="file:////Users/degeorgesstephane/Library/Group%20Containers/UBF8T346G9.ms/WebArchiveCopyPasteTempFiles/com.microsoft.Word/chocolate-74201_640.jpg" TargetMode="External"/></Relationships>
</file>

<file path=ppt/slides/_rels/slide30.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30.xml"/><Relationship Id="rId1" Type="http://schemas.openxmlformats.org/officeDocument/2006/relationships/slideLayout" Target="../slideLayouts/slideLayout2.xml"/><Relationship Id="rId6" Type="http://schemas.openxmlformats.org/officeDocument/2006/relationships/image" Target="file:////Users/degeorgesstephane/Library/Group%20Containers/UBF8T346G9.ms/WebArchiveCopyPasteTempFiles/com.microsoft.Word/chocolate-3040625_1280.jpg" TargetMode="External"/><Relationship Id="rId5" Type="http://schemas.openxmlformats.org/officeDocument/2006/relationships/image" Target="../media/image21.jpeg"/><Relationship Id="rId4" Type="http://schemas.openxmlformats.org/officeDocument/2006/relationships/image" Target="file:////Users/degeorgesstephane/Library/Group%20Containers/UBF8T346G9.ms/WebArchiveCopyPasteTempFiles/com.microsoft.Word/chocolate-74201_640.jpg" TargetMode="Externa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A34614B-41F7-F0A7-C95B-2013CD389A0F}"/>
              </a:ext>
            </a:extLst>
          </p:cNvPr>
          <p:cNvSpPr>
            <a:spLocks noGrp="1"/>
          </p:cNvSpPr>
          <p:nvPr>
            <p:ph type="ctrTitle"/>
          </p:nvPr>
        </p:nvSpPr>
        <p:spPr>
          <a:xfrm>
            <a:off x="1524000" y="1122363"/>
            <a:ext cx="9144000" cy="2884372"/>
          </a:xfrm>
        </p:spPr>
        <p:txBody>
          <a:bodyPr/>
          <a:lstStyle/>
          <a:p>
            <a:r>
              <a:rPr lang="fr-FR" dirty="0"/>
              <a:t>Tous, certains </a:t>
            </a:r>
            <a:br>
              <a:rPr lang="fr-FR" dirty="0"/>
            </a:br>
            <a:r>
              <a:rPr lang="fr-FR" dirty="0"/>
              <a:t>ou quelques-uns ?</a:t>
            </a:r>
          </a:p>
        </p:txBody>
      </p:sp>
      <p:sp>
        <p:nvSpPr>
          <p:cNvPr id="3" name="Sous-titre 2">
            <a:extLst>
              <a:ext uri="{FF2B5EF4-FFF2-40B4-BE49-F238E27FC236}">
                <a16:creationId xmlns:a16="http://schemas.microsoft.com/office/drawing/2014/main" id="{AE2E9ABD-0F35-20CF-6FF0-8EF12DA10DBD}"/>
              </a:ext>
            </a:extLst>
          </p:cNvPr>
          <p:cNvSpPr>
            <a:spLocks noGrp="1"/>
          </p:cNvSpPr>
          <p:nvPr>
            <p:ph type="subTitle" idx="1"/>
          </p:nvPr>
        </p:nvSpPr>
        <p:spPr/>
        <p:txBody>
          <a:bodyPr/>
          <a:lstStyle/>
          <a:p>
            <a:r>
              <a:rPr lang="fr-FR" dirty="0"/>
              <a:t> </a:t>
            </a:r>
          </a:p>
        </p:txBody>
      </p:sp>
      <p:sp>
        <p:nvSpPr>
          <p:cNvPr id="4" name="ZoneTexte 3">
            <a:extLst>
              <a:ext uri="{FF2B5EF4-FFF2-40B4-BE49-F238E27FC236}">
                <a16:creationId xmlns:a16="http://schemas.microsoft.com/office/drawing/2014/main" id="{459F34B4-D099-4DD6-2C0B-FA3BBF03512A}"/>
              </a:ext>
            </a:extLst>
          </p:cNvPr>
          <p:cNvSpPr txBox="1"/>
          <p:nvPr/>
        </p:nvSpPr>
        <p:spPr>
          <a:xfrm>
            <a:off x="1524000" y="1154431"/>
            <a:ext cx="3234690" cy="1207770"/>
          </a:xfrm>
          <a:prstGeom prst="rect">
            <a:avLst/>
          </a:prstGeom>
          <a:noFill/>
        </p:spPr>
        <p:txBody>
          <a:bodyPr wrap="none" rtlCol="0">
            <a:spAutoFit/>
          </a:bodyPr>
          <a:lstStyle/>
          <a:p>
            <a:pPr algn="just"/>
            <a:r>
              <a:rPr lang="fr-FR" sz="1800" b="1" kern="12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La petite fabrique de grammaire</a:t>
            </a:r>
            <a:endParaRPr lang="fr-FR" sz="1200">
              <a:effectLst/>
              <a:latin typeface="Times New Roman" panose="02020603050405020304" pitchFamily="18" charset="0"/>
              <a:ea typeface="Calibri" panose="020F0502020204030204" pitchFamily="34" charset="0"/>
              <a:cs typeface="Times New Roman" panose="02020603050405020304" pitchFamily="18" charset="0"/>
            </a:endParaRPr>
          </a:p>
          <a:p>
            <a:pPr algn="just"/>
            <a:r>
              <a:rPr lang="fr-FR" sz="1800" kern="12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V. Ansart</a:t>
            </a:r>
            <a:endParaRPr lang="fr-FR" sz="1200">
              <a:effectLst/>
              <a:latin typeface="Times New Roman" panose="02020603050405020304" pitchFamily="18" charset="0"/>
              <a:ea typeface="Calibri" panose="020F0502020204030204" pitchFamily="34" charset="0"/>
              <a:cs typeface="Times New Roman" panose="02020603050405020304" pitchFamily="18" charset="0"/>
            </a:endParaRPr>
          </a:p>
          <a:p>
            <a:pPr algn="just"/>
            <a:r>
              <a:rPr lang="fr-FR" sz="1800" kern="12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St. Dégeorges</a:t>
            </a:r>
            <a:endParaRPr lang="fr-FR" sz="1200">
              <a:effectLst/>
              <a:latin typeface="Times New Roman" panose="02020603050405020304" pitchFamily="18" charset="0"/>
              <a:ea typeface="Calibri" panose="020F0502020204030204" pitchFamily="34" charset="0"/>
              <a:cs typeface="Times New Roman" panose="02020603050405020304" pitchFamily="18" charset="0"/>
            </a:endParaRPr>
          </a:p>
          <a:p>
            <a:pPr algn="just"/>
            <a:r>
              <a:rPr lang="fr-FR" sz="1800" kern="12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P. Sève</a:t>
            </a:r>
            <a:endParaRPr lang="fr-FR" sz="1200">
              <a:effectLst/>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87918660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8BB60052-6760-7102-D427-1F174F0B85AE}"/>
              </a:ext>
            </a:extLst>
          </p:cNvPr>
          <p:cNvSpPr>
            <a:spLocks noGrp="1"/>
          </p:cNvSpPr>
          <p:nvPr>
            <p:ph type="title"/>
          </p:nvPr>
        </p:nvSpPr>
        <p:spPr/>
        <p:txBody>
          <a:bodyPr/>
          <a:lstStyle/>
          <a:p>
            <a:endParaRPr lang="fr-FR"/>
          </a:p>
        </p:txBody>
      </p:sp>
      <p:pic>
        <p:nvPicPr>
          <p:cNvPr id="5" name="Espace réservé du contenu 4">
            <a:extLst>
              <a:ext uri="{FF2B5EF4-FFF2-40B4-BE49-F238E27FC236}">
                <a16:creationId xmlns:a16="http://schemas.microsoft.com/office/drawing/2014/main" id="{D1B21B82-9223-D245-1161-DA117E4A2BEA}"/>
              </a:ext>
            </a:extLst>
          </p:cNvPr>
          <p:cNvPicPr>
            <a:picLocks noGrp="1" noChangeAspect="1"/>
          </p:cNvPicPr>
          <p:nvPr>
            <p:ph idx="1"/>
          </p:nvPr>
        </p:nvPicPr>
        <p:blipFill>
          <a:blip r:embed="rId3"/>
          <a:stretch>
            <a:fillRect/>
          </a:stretch>
        </p:blipFill>
        <p:spPr>
          <a:xfrm>
            <a:off x="826986" y="2250831"/>
            <a:ext cx="10351904" cy="2944263"/>
          </a:xfrm>
        </p:spPr>
      </p:pic>
    </p:spTree>
    <p:extLst>
      <p:ext uri="{BB962C8B-B14F-4D97-AF65-F5344CB8AC3E}">
        <p14:creationId xmlns:p14="http://schemas.microsoft.com/office/powerpoint/2010/main" val="37041478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0276EF0-0538-5E38-2253-F40B1D4F4E0A}"/>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EEEAED6F-69AB-B082-7479-146A80348067}"/>
              </a:ext>
            </a:extLst>
          </p:cNvPr>
          <p:cNvSpPr>
            <a:spLocks noGrp="1"/>
          </p:cNvSpPr>
          <p:nvPr>
            <p:ph type="title"/>
          </p:nvPr>
        </p:nvSpPr>
        <p:spPr/>
        <p:txBody>
          <a:bodyPr/>
          <a:lstStyle/>
          <a:p>
            <a:endParaRPr lang="fr-FR"/>
          </a:p>
        </p:txBody>
      </p:sp>
      <p:pic>
        <p:nvPicPr>
          <p:cNvPr id="5" name="Espace réservé du contenu 4">
            <a:extLst>
              <a:ext uri="{FF2B5EF4-FFF2-40B4-BE49-F238E27FC236}">
                <a16:creationId xmlns:a16="http://schemas.microsoft.com/office/drawing/2014/main" id="{5861C0CD-FAAD-63F2-9E7B-F40EEBB7261F}"/>
              </a:ext>
            </a:extLst>
          </p:cNvPr>
          <p:cNvPicPr>
            <a:picLocks noGrp="1" noChangeAspect="1"/>
          </p:cNvPicPr>
          <p:nvPr>
            <p:ph idx="1"/>
          </p:nvPr>
        </p:nvPicPr>
        <p:blipFill>
          <a:blip r:embed="rId3"/>
          <a:stretch>
            <a:fillRect/>
          </a:stretch>
        </p:blipFill>
        <p:spPr>
          <a:xfrm>
            <a:off x="826986" y="2250831"/>
            <a:ext cx="10351904" cy="2944263"/>
          </a:xfrm>
        </p:spPr>
      </p:pic>
    </p:spTree>
    <p:extLst>
      <p:ext uri="{BB962C8B-B14F-4D97-AF65-F5344CB8AC3E}">
        <p14:creationId xmlns:p14="http://schemas.microsoft.com/office/powerpoint/2010/main" val="11614113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9E79EB6-8802-9611-AFE4-A27413FDEEC6}"/>
              </a:ext>
            </a:extLst>
          </p:cNvPr>
          <p:cNvSpPr>
            <a:spLocks noGrp="1"/>
          </p:cNvSpPr>
          <p:nvPr>
            <p:ph type="title"/>
          </p:nvPr>
        </p:nvSpPr>
        <p:spPr/>
        <p:txBody>
          <a:bodyPr/>
          <a:lstStyle/>
          <a:p>
            <a:r>
              <a:rPr lang="fr-FR" dirty="0"/>
              <a:t> </a:t>
            </a:r>
          </a:p>
        </p:txBody>
      </p:sp>
      <p:sp>
        <p:nvSpPr>
          <p:cNvPr id="3" name="Espace réservé du contenu 2">
            <a:extLst>
              <a:ext uri="{FF2B5EF4-FFF2-40B4-BE49-F238E27FC236}">
                <a16:creationId xmlns:a16="http://schemas.microsoft.com/office/drawing/2014/main" id="{6E31DB25-A80B-D7CD-B048-A595C8EBEE28}"/>
              </a:ext>
            </a:extLst>
          </p:cNvPr>
          <p:cNvSpPr>
            <a:spLocks noGrp="1"/>
          </p:cNvSpPr>
          <p:nvPr>
            <p:ph idx="1"/>
          </p:nvPr>
        </p:nvSpPr>
        <p:spPr>
          <a:xfrm>
            <a:off x="838200" y="1825625"/>
            <a:ext cx="5867400" cy="4351338"/>
          </a:xfrm>
        </p:spPr>
        <p:txBody>
          <a:bodyPr/>
          <a:lstStyle/>
          <a:p>
            <a:pPr marL="0" indent="0" algn="just">
              <a:lnSpc>
                <a:spcPct val="150000"/>
              </a:lnSpc>
              <a:buNone/>
            </a:pPr>
            <a:r>
              <a:rPr lang="fr-FR" sz="2000" kern="100" dirty="0">
                <a:effectLst/>
                <a:latin typeface="Times New Roman" panose="02020603050405020304" pitchFamily="18" charset="0"/>
                <a:ea typeface="Calibri" panose="020F0502020204030204" pitchFamily="34" charset="0"/>
                <a:cs typeface="Times New Roman" panose="02020603050405020304" pitchFamily="18" charset="0"/>
              </a:rPr>
              <a:t>Pour faire un beau bonhomme de neige, il faut prendre de la neige, en faire deux boules : une grosse boule et une boule moins grosse. Puis on empile la petite par-dessus la grande. Ensuite, on décore avec quelques cailloux pour faire les yeux et le nez.</a:t>
            </a:r>
          </a:p>
          <a:p>
            <a:pPr marL="0" indent="0">
              <a:buNone/>
            </a:pPr>
            <a:endParaRPr lang="fr-FR" dirty="0"/>
          </a:p>
        </p:txBody>
      </p:sp>
      <p:pic>
        <p:nvPicPr>
          <p:cNvPr id="5" name="Image 4">
            <a:extLst>
              <a:ext uri="{FF2B5EF4-FFF2-40B4-BE49-F238E27FC236}">
                <a16:creationId xmlns:a16="http://schemas.microsoft.com/office/drawing/2014/main" id="{E173855D-E091-1D10-1D29-2344FAE8A3EE}"/>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247327" y="1846956"/>
            <a:ext cx="3702028" cy="2467136"/>
          </a:xfrm>
          <a:prstGeom prst="rect">
            <a:avLst/>
          </a:prstGeom>
        </p:spPr>
      </p:pic>
    </p:spTree>
    <p:extLst>
      <p:ext uri="{BB962C8B-B14F-4D97-AF65-F5344CB8AC3E}">
        <p14:creationId xmlns:p14="http://schemas.microsoft.com/office/powerpoint/2010/main" val="88789381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39A8DD8-CE6E-C9F5-EDAC-82C9FF16EF53}"/>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9664B58A-5D61-61C9-A5C2-950DA980F551}"/>
              </a:ext>
            </a:extLst>
          </p:cNvPr>
          <p:cNvSpPr>
            <a:spLocks noGrp="1"/>
          </p:cNvSpPr>
          <p:nvPr>
            <p:ph type="title"/>
          </p:nvPr>
        </p:nvSpPr>
        <p:spPr/>
        <p:txBody>
          <a:bodyPr/>
          <a:lstStyle/>
          <a:p>
            <a:r>
              <a:rPr lang="fr-FR" dirty="0"/>
              <a:t> </a:t>
            </a:r>
          </a:p>
        </p:txBody>
      </p:sp>
      <p:sp>
        <p:nvSpPr>
          <p:cNvPr id="3" name="Espace réservé du contenu 2">
            <a:extLst>
              <a:ext uri="{FF2B5EF4-FFF2-40B4-BE49-F238E27FC236}">
                <a16:creationId xmlns:a16="http://schemas.microsoft.com/office/drawing/2014/main" id="{33DAD2DD-05BF-BFD1-7303-F364F1ADAC1F}"/>
              </a:ext>
            </a:extLst>
          </p:cNvPr>
          <p:cNvSpPr>
            <a:spLocks noGrp="1"/>
          </p:cNvSpPr>
          <p:nvPr>
            <p:ph idx="1"/>
          </p:nvPr>
        </p:nvSpPr>
        <p:spPr>
          <a:xfrm>
            <a:off x="1251438" y="1690688"/>
            <a:ext cx="9908931" cy="4351338"/>
          </a:xfrm>
        </p:spPr>
        <p:txBody>
          <a:bodyPr/>
          <a:lstStyle/>
          <a:p>
            <a:pPr marL="0" indent="0" algn="just">
              <a:lnSpc>
                <a:spcPct val="150000"/>
              </a:lnSpc>
              <a:buNone/>
            </a:pPr>
            <a:r>
              <a:rPr lang="fr-FR" sz="2000" kern="100" dirty="0">
                <a:effectLst/>
                <a:latin typeface="Times New Roman" panose="02020603050405020304" pitchFamily="18" charset="0"/>
                <a:ea typeface="Calibri" panose="020F0502020204030204" pitchFamily="34" charset="0"/>
                <a:cs typeface="Times New Roman" panose="02020603050405020304" pitchFamily="18" charset="0"/>
              </a:rPr>
              <a:t>Pour faire </a:t>
            </a:r>
            <a:r>
              <a:rPr lang="fr-FR" sz="2000" kern="100" dirty="0">
                <a:solidFill>
                  <a:srgbClr val="00B050"/>
                </a:solidFill>
                <a:effectLst/>
                <a:latin typeface="Times New Roman" panose="02020603050405020304" pitchFamily="18" charset="0"/>
                <a:ea typeface="Calibri" panose="020F0502020204030204" pitchFamily="34" charset="0"/>
                <a:cs typeface="Times New Roman" panose="02020603050405020304" pitchFamily="18" charset="0"/>
              </a:rPr>
              <a:t>un</a:t>
            </a:r>
            <a:r>
              <a:rPr lang="fr-FR" sz="2000" kern="100" dirty="0">
                <a:effectLst/>
                <a:latin typeface="Times New Roman" panose="02020603050405020304" pitchFamily="18" charset="0"/>
                <a:ea typeface="Calibri" panose="020F0502020204030204" pitchFamily="34" charset="0"/>
                <a:cs typeface="Times New Roman" panose="02020603050405020304" pitchFamily="18" charset="0"/>
              </a:rPr>
              <a:t> beau bonhomme de neige, il faut prendre de </a:t>
            </a:r>
            <a:r>
              <a:rPr lang="fr-FR" sz="2000" kern="100" dirty="0">
                <a:solidFill>
                  <a:srgbClr val="00B050"/>
                </a:solidFill>
                <a:effectLst/>
                <a:latin typeface="Times New Roman" panose="02020603050405020304" pitchFamily="18" charset="0"/>
                <a:ea typeface="Calibri" panose="020F0502020204030204" pitchFamily="34" charset="0"/>
                <a:cs typeface="Times New Roman" panose="02020603050405020304" pitchFamily="18" charset="0"/>
              </a:rPr>
              <a:t>la</a:t>
            </a:r>
            <a:r>
              <a:rPr lang="fr-FR" sz="2000" kern="100" dirty="0">
                <a:effectLst/>
                <a:latin typeface="Times New Roman" panose="02020603050405020304" pitchFamily="18" charset="0"/>
                <a:ea typeface="Calibri" panose="020F0502020204030204" pitchFamily="34" charset="0"/>
                <a:cs typeface="Times New Roman" panose="02020603050405020304" pitchFamily="18" charset="0"/>
              </a:rPr>
              <a:t> neige, en faire </a:t>
            </a:r>
            <a:r>
              <a:rPr lang="fr-FR" sz="2000" kern="100" dirty="0">
                <a:solidFill>
                  <a:srgbClr val="00B050"/>
                </a:solidFill>
                <a:effectLst/>
                <a:latin typeface="Times New Roman" panose="02020603050405020304" pitchFamily="18" charset="0"/>
                <a:ea typeface="Calibri" panose="020F0502020204030204" pitchFamily="34" charset="0"/>
                <a:cs typeface="Times New Roman" panose="02020603050405020304" pitchFamily="18" charset="0"/>
              </a:rPr>
              <a:t>deux</a:t>
            </a:r>
            <a:r>
              <a:rPr lang="fr-FR" sz="2000" kern="100" dirty="0">
                <a:effectLst/>
                <a:latin typeface="Times New Roman" panose="02020603050405020304" pitchFamily="18" charset="0"/>
                <a:ea typeface="Calibri" panose="020F0502020204030204" pitchFamily="34" charset="0"/>
                <a:cs typeface="Times New Roman" panose="02020603050405020304" pitchFamily="18" charset="0"/>
              </a:rPr>
              <a:t> boules : </a:t>
            </a:r>
            <a:r>
              <a:rPr lang="fr-FR" sz="2000" kern="100" dirty="0">
                <a:solidFill>
                  <a:srgbClr val="00B050"/>
                </a:solidFill>
                <a:effectLst/>
                <a:latin typeface="Times New Roman" panose="02020603050405020304" pitchFamily="18" charset="0"/>
                <a:ea typeface="Calibri" panose="020F0502020204030204" pitchFamily="34" charset="0"/>
                <a:cs typeface="Times New Roman" panose="02020603050405020304" pitchFamily="18" charset="0"/>
              </a:rPr>
              <a:t>une</a:t>
            </a:r>
            <a:r>
              <a:rPr lang="fr-FR" sz="2000" kern="100" dirty="0">
                <a:effectLst/>
                <a:latin typeface="Times New Roman" panose="02020603050405020304" pitchFamily="18" charset="0"/>
                <a:ea typeface="Calibri" panose="020F0502020204030204" pitchFamily="34" charset="0"/>
                <a:cs typeface="Times New Roman" panose="02020603050405020304" pitchFamily="18" charset="0"/>
              </a:rPr>
              <a:t> grosse boule et </a:t>
            </a:r>
            <a:r>
              <a:rPr lang="fr-FR" sz="2000" kern="100" dirty="0">
                <a:solidFill>
                  <a:srgbClr val="00B050"/>
                </a:solidFill>
                <a:effectLst/>
                <a:latin typeface="Times New Roman" panose="02020603050405020304" pitchFamily="18" charset="0"/>
                <a:ea typeface="Calibri" panose="020F0502020204030204" pitchFamily="34" charset="0"/>
                <a:cs typeface="Times New Roman" panose="02020603050405020304" pitchFamily="18" charset="0"/>
              </a:rPr>
              <a:t>une</a:t>
            </a:r>
            <a:r>
              <a:rPr lang="fr-FR" sz="2000" kern="100" dirty="0">
                <a:effectLst/>
                <a:latin typeface="Times New Roman" panose="02020603050405020304" pitchFamily="18" charset="0"/>
                <a:ea typeface="Calibri" panose="020F0502020204030204" pitchFamily="34" charset="0"/>
                <a:cs typeface="Times New Roman" panose="02020603050405020304" pitchFamily="18" charset="0"/>
              </a:rPr>
              <a:t> boule moins grosse. Puis on empile </a:t>
            </a:r>
            <a:r>
              <a:rPr lang="fr-FR" sz="2000" kern="100" dirty="0">
                <a:solidFill>
                  <a:srgbClr val="00B050"/>
                </a:solidFill>
                <a:effectLst/>
                <a:latin typeface="Times New Roman" panose="02020603050405020304" pitchFamily="18" charset="0"/>
                <a:ea typeface="Calibri" panose="020F0502020204030204" pitchFamily="34" charset="0"/>
                <a:cs typeface="Times New Roman" panose="02020603050405020304" pitchFamily="18" charset="0"/>
              </a:rPr>
              <a:t>la</a:t>
            </a:r>
            <a:r>
              <a:rPr lang="fr-FR" sz="2000" kern="100" dirty="0">
                <a:effectLst/>
                <a:latin typeface="Times New Roman" panose="02020603050405020304" pitchFamily="18" charset="0"/>
                <a:ea typeface="Calibri" panose="020F0502020204030204" pitchFamily="34" charset="0"/>
                <a:cs typeface="Times New Roman" panose="02020603050405020304" pitchFamily="18" charset="0"/>
              </a:rPr>
              <a:t> petite par-dessus </a:t>
            </a:r>
            <a:r>
              <a:rPr lang="fr-FR" sz="2000" kern="100" dirty="0">
                <a:solidFill>
                  <a:srgbClr val="00B050"/>
                </a:solidFill>
                <a:effectLst/>
                <a:latin typeface="Times New Roman" panose="02020603050405020304" pitchFamily="18" charset="0"/>
                <a:ea typeface="Calibri" panose="020F0502020204030204" pitchFamily="34" charset="0"/>
                <a:cs typeface="Times New Roman" panose="02020603050405020304" pitchFamily="18" charset="0"/>
              </a:rPr>
              <a:t>la</a:t>
            </a:r>
            <a:r>
              <a:rPr lang="fr-FR" sz="2000" kern="100" dirty="0">
                <a:effectLst/>
                <a:latin typeface="Times New Roman" panose="02020603050405020304" pitchFamily="18" charset="0"/>
                <a:ea typeface="Calibri" panose="020F0502020204030204" pitchFamily="34" charset="0"/>
                <a:cs typeface="Times New Roman" panose="02020603050405020304" pitchFamily="18" charset="0"/>
              </a:rPr>
              <a:t> grande. Ensuite, on décore avec </a:t>
            </a:r>
            <a:r>
              <a:rPr lang="fr-FR" sz="2000" kern="100" dirty="0">
                <a:solidFill>
                  <a:srgbClr val="00B050"/>
                </a:solidFill>
                <a:effectLst/>
                <a:latin typeface="Times New Roman" panose="02020603050405020304" pitchFamily="18" charset="0"/>
                <a:ea typeface="Calibri" panose="020F0502020204030204" pitchFamily="34" charset="0"/>
                <a:cs typeface="Times New Roman" panose="02020603050405020304" pitchFamily="18" charset="0"/>
              </a:rPr>
              <a:t>quelques</a:t>
            </a:r>
            <a:r>
              <a:rPr lang="fr-FR" sz="2000" kern="100" dirty="0">
                <a:effectLst/>
                <a:latin typeface="Times New Roman" panose="02020603050405020304" pitchFamily="18" charset="0"/>
                <a:ea typeface="Calibri" panose="020F0502020204030204" pitchFamily="34" charset="0"/>
                <a:cs typeface="Times New Roman" panose="02020603050405020304" pitchFamily="18" charset="0"/>
              </a:rPr>
              <a:t> cailloux pour faire </a:t>
            </a:r>
            <a:r>
              <a:rPr lang="fr-FR" sz="2000" kern="100" dirty="0">
                <a:solidFill>
                  <a:srgbClr val="00B050"/>
                </a:solidFill>
                <a:effectLst/>
                <a:latin typeface="Times New Roman" panose="02020603050405020304" pitchFamily="18" charset="0"/>
                <a:ea typeface="Calibri" panose="020F0502020204030204" pitchFamily="34" charset="0"/>
                <a:cs typeface="Times New Roman" panose="02020603050405020304" pitchFamily="18" charset="0"/>
              </a:rPr>
              <a:t>les</a:t>
            </a:r>
            <a:r>
              <a:rPr lang="fr-FR" sz="2000" kern="100" dirty="0">
                <a:effectLst/>
                <a:latin typeface="Times New Roman" panose="02020603050405020304" pitchFamily="18" charset="0"/>
                <a:ea typeface="Calibri" panose="020F0502020204030204" pitchFamily="34" charset="0"/>
                <a:cs typeface="Times New Roman" panose="02020603050405020304" pitchFamily="18" charset="0"/>
              </a:rPr>
              <a:t> yeux et </a:t>
            </a:r>
            <a:r>
              <a:rPr lang="fr-FR" sz="2000" kern="100" dirty="0">
                <a:solidFill>
                  <a:srgbClr val="00B050"/>
                </a:solidFill>
                <a:effectLst/>
                <a:latin typeface="Times New Roman" panose="02020603050405020304" pitchFamily="18" charset="0"/>
                <a:ea typeface="Calibri" panose="020F0502020204030204" pitchFamily="34" charset="0"/>
                <a:cs typeface="Times New Roman" panose="02020603050405020304" pitchFamily="18" charset="0"/>
              </a:rPr>
              <a:t>le</a:t>
            </a:r>
            <a:r>
              <a:rPr lang="fr-FR" sz="2000" kern="100" dirty="0">
                <a:effectLst/>
                <a:latin typeface="Times New Roman" panose="02020603050405020304" pitchFamily="18" charset="0"/>
                <a:ea typeface="Calibri" panose="020F0502020204030204" pitchFamily="34" charset="0"/>
                <a:cs typeface="Times New Roman" panose="02020603050405020304" pitchFamily="18" charset="0"/>
              </a:rPr>
              <a:t> nez.</a:t>
            </a:r>
          </a:p>
          <a:p>
            <a:pPr marL="0" indent="0">
              <a:buNone/>
            </a:pPr>
            <a:endParaRPr lang="fr-FR" dirty="0"/>
          </a:p>
        </p:txBody>
      </p:sp>
    </p:spTree>
    <p:extLst>
      <p:ext uri="{BB962C8B-B14F-4D97-AF65-F5344CB8AC3E}">
        <p14:creationId xmlns:p14="http://schemas.microsoft.com/office/powerpoint/2010/main" val="175226202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A43CABD-4D42-8D71-1398-8E1CB6C13D93}"/>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31FCE20A-C772-E603-EF5D-C9D7C30B8FFF}"/>
              </a:ext>
            </a:extLst>
          </p:cNvPr>
          <p:cNvSpPr>
            <a:spLocks noGrp="1"/>
          </p:cNvSpPr>
          <p:nvPr>
            <p:ph type="title"/>
          </p:nvPr>
        </p:nvSpPr>
        <p:spPr/>
        <p:txBody>
          <a:bodyPr/>
          <a:lstStyle/>
          <a:p>
            <a:r>
              <a:rPr lang="fr-FR" dirty="0"/>
              <a:t> </a:t>
            </a:r>
          </a:p>
        </p:txBody>
      </p:sp>
      <p:sp>
        <p:nvSpPr>
          <p:cNvPr id="3" name="Espace réservé du contenu 2">
            <a:extLst>
              <a:ext uri="{FF2B5EF4-FFF2-40B4-BE49-F238E27FC236}">
                <a16:creationId xmlns:a16="http://schemas.microsoft.com/office/drawing/2014/main" id="{C7C48CD0-71FC-971D-FC05-5E3C4DB0DCB8}"/>
              </a:ext>
            </a:extLst>
          </p:cNvPr>
          <p:cNvSpPr>
            <a:spLocks noGrp="1"/>
          </p:cNvSpPr>
          <p:nvPr>
            <p:ph idx="1"/>
          </p:nvPr>
        </p:nvSpPr>
        <p:spPr>
          <a:xfrm>
            <a:off x="1122484" y="1690688"/>
            <a:ext cx="9947031" cy="4351338"/>
          </a:xfrm>
        </p:spPr>
        <p:txBody>
          <a:bodyPr/>
          <a:lstStyle/>
          <a:p>
            <a:pPr marL="0" indent="0" algn="just">
              <a:lnSpc>
                <a:spcPct val="150000"/>
              </a:lnSpc>
              <a:buNone/>
            </a:pPr>
            <a:r>
              <a:rPr lang="fr-FR" sz="2000" kern="100" dirty="0">
                <a:effectLst/>
                <a:latin typeface="Times New Roman" panose="02020603050405020304" pitchFamily="18" charset="0"/>
                <a:ea typeface="Calibri" panose="020F0502020204030204" pitchFamily="34" charset="0"/>
                <a:cs typeface="Times New Roman" panose="02020603050405020304" pitchFamily="18" charset="0"/>
              </a:rPr>
              <a:t>Pour faire </a:t>
            </a:r>
            <a:r>
              <a:rPr lang="fr-FR" sz="2000" kern="100" dirty="0">
                <a:solidFill>
                  <a:srgbClr val="00B050"/>
                </a:solidFill>
                <a:effectLst/>
                <a:latin typeface="Times New Roman" panose="02020603050405020304" pitchFamily="18" charset="0"/>
                <a:ea typeface="Calibri" panose="020F0502020204030204" pitchFamily="34" charset="0"/>
                <a:cs typeface="Times New Roman" panose="02020603050405020304" pitchFamily="18" charset="0"/>
              </a:rPr>
              <a:t>un</a:t>
            </a:r>
            <a:r>
              <a:rPr lang="fr-FR" sz="2000" kern="100" dirty="0">
                <a:effectLst/>
                <a:latin typeface="Times New Roman" panose="02020603050405020304" pitchFamily="18" charset="0"/>
                <a:ea typeface="Calibri" panose="020F0502020204030204" pitchFamily="34" charset="0"/>
                <a:cs typeface="Times New Roman" panose="02020603050405020304" pitchFamily="18" charset="0"/>
              </a:rPr>
              <a:t> beau bonhomme de neige, il faut prendre de </a:t>
            </a:r>
            <a:r>
              <a:rPr lang="fr-FR" sz="2000" kern="100" dirty="0">
                <a:solidFill>
                  <a:srgbClr val="00B050"/>
                </a:solidFill>
                <a:effectLst/>
                <a:latin typeface="Times New Roman" panose="02020603050405020304" pitchFamily="18" charset="0"/>
                <a:ea typeface="Calibri" panose="020F0502020204030204" pitchFamily="34" charset="0"/>
                <a:cs typeface="Times New Roman" panose="02020603050405020304" pitchFamily="18" charset="0"/>
              </a:rPr>
              <a:t>la</a:t>
            </a:r>
            <a:r>
              <a:rPr lang="fr-FR" sz="2000" kern="100" dirty="0">
                <a:effectLst/>
                <a:latin typeface="Times New Roman" panose="02020603050405020304" pitchFamily="18" charset="0"/>
                <a:ea typeface="Calibri" panose="020F0502020204030204" pitchFamily="34" charset="0"/>
                <a:cs typeface="Times New Roman" panose="02020603050405020304" pitchFamily="18" charset="0"/>
              </a:rPr>
              <a:t> neige, en faire </a:t>
            </a:r>
            <a:r>
              <a:rPr lang="fr-FR" sz="2000" kern="100" dirty="0">
                <a:solidFill>
                  <a:srgbClr val="00B050"/>
                </a:solidFill>
                <a:effectLst/>
                <a:latin typeface="Times New Roman" panose="02020603050405020304" pitchFamily="18" charset="0"/>
                <a:ea typeface="Calibri" panose="020F0502020204030204" pitchFamily="34" charset="0"/>
                <a:cs typeface="Times New Roman" panose="02020603050405020304" pitchFamily="18" charset="0"/>
              </a:rPr>
              <a:t>deux</a:t>
            </a:r>
            <a:r>
              <a:rPr lang="fr-FR" sz="2000" kern="100" dirty="0">
                <a:effectLst/>
                <a:latin typeface="Times New Roman" panose="02020603050405020304" pitchFamily="18" charset="0"/>
                <a:ea typeface="Calibri" panose="020F0502020204030204" pitchFamily="34" charset="0"/>
                <a:cs typeface="Times New Roman" panose="02020603050405020304" pitchFamily="18" charset="0"/>
              </a:rPr>
              <a:t> boules : </a:t>
            </a:r>
            <a:r>
              <a:rPr lang="fr-FR" sz="2000" kern="100" dirty="0">
                <a:solidFill>
                  <a:srgbClr val="00B050"/>
                </a:solidFill>
                <a:effectLst/>
                <a:latin typeface="Times New Roman" panose="02020603050405020304" pitchFamily="18" charset="0"/>
                <a:ea typeface="Calibri" panose="020F0502020204030204" pitchFamily="34" charset="0"/>
                <a:cs typeface="Times New Roman" panose="02020603050405020304" pitchFamily="18" charset="0"/>
              </a:rPr>
              <a:t>une</a:t>
            </a:r>
            <a:r>
              <a:rPr lang="fr-FR" sz="2000" kern="100" dirty="0">
                <a:effectLst/>
                <a:latin typeface="Times New Roman" panose="02020603050405020304" pitchFamily="18" charset="0"/>
                <a:ea typeface="Calibri" panose="020F0502020204030204" pitchFamily="34" charset="0"/>
                <a:cs typeface="Times New Roman" panose="02020603050405020304" pitchFamily="18" charset="0"/>
              </a:rPr>
              <a:t> grosse boule et </a:t>
            </a:r>
            <a:r>
              <a:rPr lang="fr-FR" sz="2000" kern="100" dirty="0">
                <a:solidFill>
                  <a:srgbClr val="00B050"/>
                </a:solidFill>
                <a:effectLst/>
                <a:latin typeface="Times New Roman" panose="02020603050405020304" pitchFamily="18" charset="0"/>
                <a:ea typeface="Calibri" panose="020F0502020204030204" pitchFamily="34" charset="0"/>
                <a:cs typeface="Times New Roman" panose="02020603050405020304" pitchFamily="18" charset="0"/>
              </a:rPr>
              <a:t>une</a:t>
            </a:r>
            <a:r>
              <a:rPr lang="fr-FR" sz="2000" kern="100" dirty="0">
                <a:effectLst/>
                <a:latin typeface="Times New Roman" panose="02020603050405020304" pitchFamily="18" charset="0"/>
                <a:ea typeface="Calibri" panose="020F0502020204030204" pitchFamily="34" charset="0"/>
                <a:cs typeface="Times New Roman" panose="02020603050405020304" pitchFamily="18" charset="0"/>
              </a:rPr>
              <a:t> boule moins grosse. Puis on empile </a:t>
            </a:r>
            <a:r>
              <a:rPr lang="fr-FR" sz="2000" kern="100" dirty="0">
                <a:solidFill>
                  <a:srgbClr val="00B050"/>
                </a:solidFill>
                <a:effectLst/>
                <a:latin typeface="Times New Roman" panose="02020603050405020304" pitchFamily="18" charset="0"/>
                <a:ea typeface="Calibri" panose="020F0502020204030204" pitchFamily="34" charset="0"/>
                <a:cs typeface="Times New Roman" panose="02020603050405020304" pitchFamily="18" charset="0"/>
              </a:rPr>
              <a:t>la</a:t>
            </a:r>
            <a:r>
              <a:rPr lang="fr-FR" sz="2000" kern="100" dirty="0">
                <a:effectLst/>
                <a:latin typeface="Times New Roman" panose="02020603050405020304" pitchFamily="18" charset="0"/>
                <a:ea typeface="Calibri" panose="020F0502020204030204" pitchFamily="34" charset="0"/>
                <a:cs typeface="Times New Roman" panose="02020603050405020304" pitchFamily="18" charset="0"/>
              </a:rPr>
              <a:t> petite par-dessus </a:t>
            </a:r>
            <a:r>
              <a:rPr lang="fr-FR" sz="2000" kern="100" dirty="0">
                <a:solidFill>
                  <a:srgbClr val="00B050"/>
                </a:solidFill>
                <a:effectLst/>
                <a:latin typeface="Times New Roman" panose="02020603050405020304" pitchFamily="18" charset="0"/>
                <a:ea typeface="Calibri" panose="020F0502020204030204" pitchFamily="34" charset="0"/>
                <a:cs typeface="Times New Roman" panose="02020603050405020304" pitchFamily="18" charset="0"/>
              </a:rPr>
              <a:t>la</a:t>
            </a:r>
            <a:r>
              <a:rPr lang="fr-FR" sz="2000" kern="100" dirty="0">
                <a:effectLst/>
                <a:latin typeface="Times New Roman" panose="02020603050405020304" pitchFamily="18" charset="0"/>
                <a:ea typeface="Calibri" panose="020F0502020204030204" pitchFamily="34" charset="0"/>
                <a:cs typeface="Times New Roman" panose="02020603050405020304" pitchFamily="18" charset="0"/>
              </a:rPr>
              <a:t> grande. Ensuite, on décore avec </a:t>
            </a:r>
            <a:r>
              <a:rPr lang="fr-FR" sz="2000" kern="100" dirty="0">
                <a:solidFill>
                  <a:srgbClr val="00B050"/>
                </a:solidFill>
                <a:effectLst/>
                <a:latin typeface="Times New Roman" panose="02020603050405020304" pitchFamily="18" charset="0"/>
                <a:ea typeface="Calibri" panose="020F0502020204030204" pitchFamily="34" charset="0"/>
                <a:cs typeface="Times New Roman" panose="02020603050405020304" pitchFamily="18" charset="0"/>
              </a:rPr>
              <a:t>quelques</a:t>
            </a:r>
            <a:r>
              <a:rPr lang="fr-FR" sz="2000" kern="100" dirty="0">
                <a:effectLst/>
                <a:latin typeface="Times New Roman" panose="02020603050405020304" pitchFamily="18" charset="0"/>
                <a:ea typeface="Calibri" panose="020F0502020204030204" pitchFamily="34" charset="0"/>
                <a:cs typeface="Times New Roman" panose="02020603050405020304" pitchFamily="18" charset="0"/>
              </a:rPr>
              <a:t> cailloux pour faire </a:t>
            </a:r>
            <a:r>
              <a:rPr lang="fr-FR" sz="2000" kern="100" dirty="0">
                <a:solidFill>
                  <a:srgbClr val="00B050"/>
                </a:solidFill>
                <a:effectLst/>
                <a:latin typeface="Times New Roman" panose="02020603050405020304" pitchFamily="18" charset="0"/>
                <a:ea typeface="Calibri" panose="020F0502020204030204" pitchFamily="34" charset="0"/>
                <a:cs typeface="Times New Roman" panose="02020603050405020304" pitchFamily="18" charset="0"/>
              </a:rPr>
              <a:t>les</a:t>
            </a:r>
            <a:r>
              <a:rPr lang="fr-FR" sz="2000" kern="100" dirty="0">
                <a:effectLst/>
                <a:latin typeface="Times New Roman" panose="02020603050405020304" pitchFamily="18" charset="0"/>
                <a:ea typeface="Calibri" panose="020F0502020204030204" pitchFamily="34" charset="0"/>
                <a:cs typeface="Times New Roman" panose="02020603050405020304" pitchFamily="18" charset="0"/>
              </a:rPr>
              <a:t> yeux et </a:t>
            </a:r>
            <a:r>
              <a:rPr lang="fr-FR" sz="2000" kern="100" dirty="0">
                <a:solidFill>
                  <a:srgbClr val="00B050"/>
                </a:solidFill>
                <a:effectLst/>
                <a:latin typeface="Times New Roman" panose="02020603050405020304" pitchFamily="18" charset="0"/>
                <a:ea typeface="Calibri" panose="020F0502020204030204" pitchFamily="34" charset="0"/>
                <a:cs typeface="Times New Roman" panose="02020603050405020304" pitchFamily="18" charset="0"/>
              </a:rPr>
              <a:t>le</a:t>
            </a:r>
            <a:r>
              <a:rPr lang="fr-FR" sz="2000" kern="100" dirty="0">
                <a:effectLst/>
                <a:latin typeface="Times New Roman" panose="02020603050405020304" pitchFamily="18" charset="0"/>
                <a:ea typeface="Calibri" panose="020F0502020204030204" pitchFamily="34" charset="0"/>
                <a:cs typeface="Times New Roman" panose="02020603050405020304" pitchFamily="18" charset="0"/>
              </a:rPr>
              <a:t> nez.</a:t>
            </a:r>
          </a:p>
          <a:p>
            <a:pPr marL="0" indent="0">
              <a:buNone/>
            </a:pPr>
            <a:endParaRPr lang="fr-FR" dirty="0"/>
          </a:p>
        </p:txBody>
      </p:sp>
    </p:spTree>
    <p:extLst>
      <p:ext uri="{BB962C8B-B14F-4D97-AF65-F5344CB8AC3E}">
        <p14:creationId xmlns:p14="http://schemas.microsoft.com/office/powerpoint/2010/main" val="391532481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CB24C7F3-316D-4DA7-7FC9-6467AA68212C}"/>
              </a:ext>
            </a:extLst>
          </p:cNvPr>
          <p:cNvSpPr>
            <a:spLocks noGrp="1"/>
          </p:cNvSpPr>
          <p:nvPr>
            <p:ph type="title"/>
          </p:nvPr>
        </p:nvSpPr>
        <p:spPr/>
        <p:txBody>
          <a:bodyPr/>
          <a:lstStyle/>
          <a:p>
            <a:r>
              <a:rPr lang="fr-FR" dirty="0"/>
              <a:t> </a:t>
            </a:r>
          </a:p>
        </p:txBody>
      </p:sp>
      <p:sp>
        <p:nvSpPr>
          <p:cNvPr id="3" name="Espace réservé du contenu 2">
            <a:extLst>
              <a:ext uri="{FF2B5EF4-FFF2-40B4-BE49-F238E27FC236}">
                <a16:creationId xmlns:a16="http://schemas.microsoft.com/office/drawing/2014/main" id="{B7846D60-648C-1D56-0291-017F0F9A72BC}"/>
              </a:ext>
            </a:extLst>
          </p:cNvPr>
          <p:cNvSpPr>
            <a:spLocks noGrp="1"/>
          </p:cNvSpPr>
          <p:nvPr>
            <p:ph idx="1"/>
          </p:nvPr>
        </p:nvSpPr>
        <p:spPr>
          <a:xfrm>
            <a:off x="838200" y="699247"/>
            <a:ext cx="10515600" cy="5477716"/>
          </a:xfrm>
        </p:spPr>
        <p:txBody>
          <a:bodyPr/>
          <a:lstStyle/>
          <a:p>
            <a:pPr marL="0" indent="0">
              <a:buNone/>
            </a:pPr>
            <a:r>
              <a:rPr lang="fr-FR" dirty="0"/>
              <a:t> </a:t>
            </a:r>
          </a:p>
        </p:txBody>
      </p:sp>
      <p:pic>
        <p:nvPicPr>
          <p:cNvPr id="4" name="Image 3">
            <a:extLst>
              <a:ext uri="{FF2B5EF4-FFF2-40B4-BE49-F238E27FC236}">
                <a16:creationId xmlns:a16="http://schemas.microsoft.com/office/drawing/2014/main" id="{A28DF53F-2113-675D-EBEF-BE88F846312E}"/>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67505" y="730791"/>
            <a:ext cx="2221927" cy="1480755"/>
          </a:xfrm>
          <a:prstGeom prst="rect">
            <a:avLst/>
          </a:prstGeom>
        </p:spPr>
      </p:pic>
      <p:pic>
        <p:nvPicPr>
          <p:cNvPr id="5" name="Image 4">
            <a:extLst>
              <a:ext uri="{FF2B5EF4-FFF2-40B4-BE49-F238E27FC236}">
                <a16:creationId xmlns:a16="http://schemas.microsoft.com/office/drawing/2014/main" id="{156E0515-3A9F-B2B2-AB5E-46D32C5D9879}"/>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33113" y="2485243"/>
            <a:ext cx="1236345" cy="1648460"/>
          </a:xfrm>
          <a:prstGeom prst="rect">
            <a:avLst/>
          </a:prstGeom>
        </p:spPr>
      </p:pic>
      <p:pic>
        <p:nvPicPr>
          <p:cNvPr id="6" name="Image 5">
            <a:extLst>
              <a:ext uri="{FF2B5EF4-FFF2-40B4-BE49-F238E27FC236}">
                <a16:creationId xmlns:a16="http://schemas.microsoft.com/office/drawing/2014/main" id="{521B557E-D9AC-7789-6184-6C89BFFFA39E}"/>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538444" y="2116621"/>
            <a:ext cx="1343025" cy="2015693"/>
          </a:xfrm>
          <a:prstGeom prst="rect">
            <a:avLst/>
          </a:prstGeom>
        </p:spPr>
      </p:pic>
      <p:pic>
        <p:nvPicPr>
          <p:cNvPr id="7" name="Image 6">
            <a:extLst>
              <a:ext uri="{FF2B5EF4-FFF2-40B4-BE49-F238E27FC236}">
                <a16:creationId xmlns:a16="http://schemas.microsoft.com/office/drawing/2014/main" id="{815E58A8-6A0D-4DC1-A491-9D9025BDA4EF}"/>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6096000" y="2396888"/>
            <a:ext cx="1343025" cy="1678940"/>
          </a:xfrm>
          <a:prstGeom prst="rect">
            <a:avLst/>
          </a:prstGeom>
        </p:spPr>
      </p:pic>
      <p:pic>
        <p:nvPicPr>
          <p:cNvPr id="8" name="Image 7">
            <a:extLst>
              <a:ext uri="{FF2B5EF4-FFF2-40B4-BE49-F238E27FC236}">
                <a16:creationId xmlns:a16="http://schemas.microsoft.com/office/drawing/2014/main" id="{1C7B17D6-8EA0-2499-9359-0108CBB345E3}"/>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8431096" y="2458454"/>
            <a:ext cx="1673860" cy="1673860"/>
          </a:xfrm>
          <a:prstGeom prst="rect">
            <a:avLst/>
          </a:prstGeom>
        </p:spPr>
      </p:pic>
      <p:pic>
        <p:nvPicPr>
          <p:cNvPr id="9" name="Image 8">
            <a:extLst>
              <a:ext uri="{FF2B5EF4-FFF2-40B4-BE49-F238E27FC236}">
                <a16:creationId xmlns:a16="http://schemas.microsoft.com/office/drawing/2014/main" id="{6163E90F-DBB5-7DF6-F114-50894E871030}"/>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5130482" y="585876"/>
            <a:ext cx="1637030" cy="1637030"/>
          </a:xfrm>
          <a:prstGeom prst="rect">
            <a:avLst/>
          </a:prstGeom>
        </p:spPr>
      </p:pic>
      <p:pic>
        <p:nvPicPr>
          <p:cNvPr id="10" name="Image 9">
            <a:extLst>
              <a:ext uri="{FF2B5EF4-FFF2-40B4-BE49-F238E27FC236}">
                <a16:creationId xmlns:a16="http://schemas.microsoft.com/office/drawing/2014/main" id="{A25C6BA7-3FCF-2DE2-D87E-4E1989E2C0F1}"/>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844789" y="4300764"/>
            <a:ext cx="2221528" cy="1480755"/>
          </a:xfrm>
          <a:prstGeom prst="rect">
            <a:avLst/>
          </a:prstGeom>
        </p:spPr>
      </p:pic>
      <p:pic>
        <p:nvPicPr>
          <p:cNvPr id="11" name="Image 10">
            <a:extLst>
              <a:ext uri="{FF2B5EF4-FFF2-40B4-BE49-F238E27FC236}">
                <a16:creationId xmlns:a16="http://schemas.microsoft.com/office/drawing/2014/main" id="{4F6E96F6-E067-D9FD-3820-B0AE1FB84514}"/>
              </a:ext>
            </a:extLst>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3282490" y="4300764"/>
            <a:ext cx="2221528" cy="1480230"/>
          </a:xfrm>
          <a:prstGeom prst="rect">
            <a:avLst/>
          </a:prstGeom>
        </p:spPr>
      </p:pic>
      <p:pic>
        <p:nvPicPr>
          <p:cNvPr id="12" name="Image 11">
            <a:extLst>
              <a:ext uri="{FF2B5EF4-FFF2-40B4-BE49-F238E27FC236}">
                <a16:creationId xmlns:a16="http://schemas.microsoft.com/office/drawing/2014/main" id="{C4211841-E018-8D10-A95D-A4008CD868E1}"/>
              </a:ext>
            </a:extLst>
          </p:cNvPr>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5898733" y="4300764"/>
            <a:ext cx="1974143" cy="1480230"/>
          </a:xfrm>
          <a:prstGeom prst="rect">
            <a:avLst/>
          </a:prstGeom>
        </p:spPr>
      </p:pic>
      <p:pic>
        <p:nvPicPr>
          <p:cNvPr id="13" name="Image 12">
            <a:extLst>
              <a:ext uri="{FF2B5EF4-FFF2-40B4-BE49-F238E27FC236}">
                <a16:creationId xmlns:a16="http://schemas.microsoft.com/office/drawing/2014/main" id="{A4F38E8D-00BA-7F4A-4C8A-A05EE7B2F333}"/>
              </a:ext>
            </a:extLst>
          </p:cNvPr>
          <p:cNvPicPr>
            <a:picLocks noChangeAspect="1"/>
          </p:cNvPicPr>
          <p:nvPr/>
        </p:nvPicPr>
        <p:blipFill>
          <a:blip r:embed="rId12"/>
          <a:stretch>
            <a:fillRect/>
          </a:stretch>
        </p:blipFill>
        <p:spPr>
          <a:xfrm>
            <a:off x="8431096" y="4300765"/>
            <a:ext cx="2334520" cy="1509646"/>
          </a:xfrm>
          <a:prstGeom prst="rect">
            <a:avLst/>
          </a:prstGeom>
        </p:spPr>
      </p:pic>
      <p:pic>
        <p:nvPicPr>
          <p:cNvPr id="14" name="Image 13">
            <a:extLst>
              <a:ext uri="{FF2B5EF4-FFF2-40B4-BE49-F238E27FC236}">
                <a16:creationId xmlns:a16="http://schemas.microsoft.com/office/drawing/2014/main" id="{0A44D4C2-B07E-DEBE-A8D9-91D76B44B90F}"/>
              </a:ext>
            </a:extLst>
          </p:cNvPr>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a:off x="8038540" y="655971"/>
            <a:ext cx="2334520" cy="1555576"/>
          </a:xfrm>
          <a:prstGeom prst="rect">
            <a:avLst/>
          </a:prstGeom>
        </p:spPr>
      </p:pic>
    </p:spTree>
    <p:extLst>
      <p:ext uri="{BB962C8B-B14F-4D97-AF65-F5344CB8AC3E}">
        <p14:creationId xmlns:p14="http://schemas.microsoft.com/office/powerpoint/2010/main" val="179760381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0A96421-8766-3BFD-71E9-FEEA85788D65}"/>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77508287-344E-2311-CDE6-595E7940DCF7}"/>
              </a:ext>
            </a:extLst>
          </p:cNvPr>
          <p:cNvSpPr>
            <a:spLocks noGrp="1"/>
          </p:cNvSpPr>
          <p:nvPr>
            <p:ph type="title"/>
          </p:nvPr>
        </p:nvSpPr>
        <p:spPr/>
        <p:txBody>
          <a:bodyPr/>
          <a:lstStyle/>
          <a:p>
            <a:r>
              <a:rPr lang="fr-FR" dirty="0"/>
              <a:t> </a:t>
            </a:r>
          </a:p>
        </p:txBody>
      </p:sp>
      <p:sp>
        <p:nvSpPr>
          <p:cNvPr id="3" name="Espace réservé du contenu 2">
            <a:extLst>
              <a:ext uri="{FF2B5EF4-FFF2-40B4-BE49-F238E27FC236}">
                <a16:creationId xmlns:a16="http://schemas.microsoft.com/office/drawing/2014/main" id="{35054D76-7D50-8A23-E84C-AA0447AB8C2C}"/>
              </a:ext>
            </a:extLst>
          </p:cNvPr>
          <p:cNvSpPr>
            <a:spLocks noGrp="1"/>
          </p:cNvSpPr>
          <p:nvPr>
            <p:ph idx="1"/>
          </p:nvPr>
        </p:nvSpPr>
        <p:spPr>
          <a:xfrm>
            <a:off x="838200" y="699247"/>
            <a:ext cx="10515600" cy="5477716"/>
          </a:xfrm>
        </p:spPr>
        <p:txBody>
          <a:bodyPr/>
          <a:lstStyle/>
          <a:p>
            <a:pPr marL="0" indent="0">
              <a:buNone/>
            </a:pPr>
            <a:r>
              <a:rPr lang="fr-FR" dirty="0"/>
              <a:t> </a:t>
            </a:r>
          </a:p>
        </p:txBody>
      </p:sp>
      <p:pic>
        <p:nvPicPr>
          <p:cNvPr id="4" name="Image 3">
            <a:extLst>
              <a:ext uri="{FF2B5EF4-FFF2-40B4-BE49-F238E27FC236}">
                <a16:creationId xmlns:a16="http://schemas.microsoft.com/office/drawing/2014/main" id="{30C99B66-321F-A430-8EB6-8C03410905BA}"/>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33113" y="422899"/>
            <a:ext cx="2221927" cy="1480755"/>
          </a:xfrm>
          <a:prstGeom prst="rect">
            <a:avLst/>
          </a:prstGeom>
        </p:spPr>
      </p:pic>
      <p:pic>
        <p:nvPicPr>
          <p:cNvPr id="5" name="Image 4">
            <a:extLst>
              <a:ext uri="{FF2B5EF4-FFF2-40B4-BE49-F238E27FC236}">
                <a16:creationId xmlns:a16="http://schemas.microsoft.com/office/drawing/2014/main" id="{435454FC-E7BC-CD3C-7648-EEB672455FAE}"/>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33113" y="2485243"/>
            <a:ext cx="1236345" cy="1648460"/>
          </a:xfrm>
          <a:prstGeom prst="rect">
            <a:avLst/>
          </a:prstGeom>
        </p:spPr>
      </p:pic>
      <p:pic>
        <p:nvPicPr>
          <p:cNvPr id="6" name="Image 5">
            <a:extLst>
              <a:ext uri="{FF2B5EF4-FFF2-40B4-BE49-F238E27FC236}">
                <a16:creationId xmlns:a16="http://schemas.microsoft.com/office/drawing/2014/main" id="{13EB7B0E-CFDD-6F0D-6B56-138AC0C855A9}"/>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394804" y="2116621"/>
            <a:ext cx="1343025" cy="2015693"/>
          </a:xfrm>
          <a:prstGeom prst="rect">
            <a:avLst/>
          </a:prstGeom>
        </p:spPr>
      </p:pic>
      <p:pic>
        <p:nvPicPr>
          <p:cNvPr id="7" name="Image 6">
            <a:extLst>
              <a:ext uri="{FF2B5EF4-FFF2-40B4-BE49-F238E27FC236}">
                <a16:creationId xmlns:a16="http://schemas.microsoft.com/office/drawing/2014/main" id="{81C6E3B4-2038-1FC0-3ABB-E70B0A15E8E8}"/>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3962906" y="2415128"/>
            <a:ext cx="1343025" cy="1678940"/>
          </a:xfrm>
          <a:prstGeom prst="rect">
            <a:avLst/>
          </a:prstGeom>
        </p:spPr>
      </p:pic>
      <p:pic>
        <p:nvPicPr>
          <p:cNvPr id="8" name="Image 7">
            <a:extLst>
              <a:ext uri="{FF2B5EF4-FFF2-40B4-BE49-F238E27FC236}">
                <a16:creationId xmlns:a16="http://schemas.microsoft.com/office/drawing/2014/main" id="{ABF06BB4-E2F9-6E23-3AD3-C15BF7AF00B8}"/>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5531008" y="2472543"/>
            <a:ext cx="1673860" cy="1673860"/>
          </a:xfrm>
          <a:prstGeom prst="rect">
            <a:avLst/>
          </a:prstGeom>
        </p:spPr>
      </p:pic>
      <p:pic>
        <p:nvPicPr>
          <p:cNvPr id="9" name="Image 8">
            <a:extLst>
              <a:ext uri="{FF2B5EF4-FFF2-40B4-BE49-F238E27FC236}">
                <a16:creationId xmlns:a16="http://schemas.microsoft.com/office/drawing/2014/main" id="{6F076398-9970-1A44-DCB8-36DC65A4C8A3}"/>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3391441" y="312530"/>
            <a:ext cx="1637030" cy="1637030"/>
          </a:xfrm>
          <a:prstGeom prst="rect">
            <a:avLst/>
          </a:prstGeom>
        </p:spPr>
      </p:pic>
      <p:pic>
        <p:nvPicPr>
          <p:cNvPr id="10" name="Image 9">
            <a:extLst>
              <a:ext uri="{FF2B5EF4-FFF2-40B4-BE49-F238E27FC236}">
                <a16:creationId xmlns:a16="http://schemas.microsoft.com/office/drawing/2014/main" id="{48BC0ED3-283A-D354-0F9B-6303F5CF3F71}"/>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844789" y="4300764"/>
            <a:ext cx="2221528" cy="1480755"/>
          </a:xfrm>
          <a:prstGeom prst="rect">
            <a:avLst/>
          </a:prstGeom>
        </p:spPr>
      </p:pic>
      <p:pic>
        <p:nvPicPr>
          <p:cNvPr id="11" name="Image 10">
            <a:extLst>
              <a:ext uri="{FF2B5EF4-FFF2-40B4-BE49-F238E27FC236}">
                <a16:creationId xmlns:a16="http://schemas.microsoft.com/office/drawing/2014/main" id="{EB27E409-4D86-D173-224A-80AFC8CC3856}"/>
              </a:ext>
            </a:extLst>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3282490" y="4300764"/>
            <a:ext cx="2221528" cy="1480230"/>
          </a:xfrm>
          <a:prstGeom prst="rect">
            <a:avLst/>
          </a:prstGeom>
        </p:spPr>
      </p:pic>
      <p:pic>
        <p:nvPicPr>
          <p:cNvPr id="12" name="Image 11">
            <a:extLst>
              <a:ext uri="{FF2B5EF4-FFF2-40B4-BE49-F238E27FC236}">
                <a16:creationId xmlns:a16="http://schemas.microsoft.com/office/drawing/2014/main" id="{9E8B3D3C-E4D2-A21B-9B32-7171949EEFDF}"/>
              </a:ext>
            </a:extLst>
          </p:cNvPr>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5898733" y="4300764"/>
            <a:ext cx="1974143" cy="1480230"/>
          </a:xfrm>
          <a:prstGeom prst="rect">
            <a:avLst/>
          </a:prstGeom>
        </p:spPr>
      </p:pic>
      <p:pic>
        <p:nvPicPr>
          <p:cNvPr id="13" name="Image 12">
            <a:extLst>
              <a:ext uri="{FF2B5EF4-FFF2-40B4-BE49-F238E27FC236}">
                <a16:creationId xmlns:a16="http://schemas.microsoft.com/office/drawing/2014/main" id="{13BD921C-490A-BEB0-3367-F19C09CC89AC}"/>
              </a:ext>
            </a:extLst>
          </p:cNvPr>
          <p:cNvPicPr>
            <a:picLocks noChangeAspect="1"/>
          </p:cNvPicPr>
          <p:nvPr/>
        </p:nvPicPr>
        <p:blipFill>
          <a:blip r:embed="rId12"/>
          <a:stretch>
            <a:fillRect/>
          </a:stretch>
        </p:blipFill>
        <p:spPr>
          <a:xfrm>
            <a:off x="8431096" y="4300765"/>
            <a:ext cx="2334520" cy="1509646"/>
          </a:xfrm>
          <a:prstGeom prst="rect">
            <a:avLst/>
          </a:prstGeom>
        </p:spPr>
      </p:pic>
      <p:pic>
        <p:nvPicPr>
          <p:cNvPr id="14" name="Image 13">
            <a:extLst>
              <a:ext uri="{FF2B5EF4-FFF2-40B4-BE49-F238E27FC236}">
                <a16:creationId xmlns:a16="http://schemas.microsoft.com/office/drawing/2014/main" id="{00E63B7E-F163-EC27-F940-ADA1DA08D192}"/>
              </a:ext>
            </a:extLst>
          </p:cNvPr>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a:off x="5367731" y="385488"/>
            <a:ext cx="2334520" cy="1555576"/>
          </a:xfrm>
          <a:prstGeom prst="rect">
            <a:avLst/>
          </a:prstGeom>
        </p:spPr>
      </p:pic>
      <p:sp>
        <p:nvSpPr>
          <p:cNvPr id="15" name="ZoneTexte 14">
            <a:extLst>
              <a:ext uri="{FF2B5EF4-FFF2-40B4-BE49-F238E27FC236}">
                <a16:creationId xmlns:a16="http://schemas.microsoft.com/office/drawing/2014/main" id="{BA5F82E4-CD93-9CE7-764C-AE5FDCF04460}"/>
              </a:ext>
            </a:extLst>
          </p:cNvPr>
          <p:cNvSpPr txBox="1"/>
          <p:nvPr/>
        </p:nvSpPr>
        <p:spPr>
          <a:xfrm>
            <a:off x="8041511" y="1252752"/>
            <a:ext cx="3312289" cy="2954655"/>
          </a:xfrm>
          <a:prstGeom prst="rect">
            <a:avLst/>
          </a:prstGeom>
          <a:noFill/>
        </p:spPr>
        <p:txBody>
          <a:bodyPr wrap="square" rtlCol="0">
            <a:spAutoFit/>
          </a:bodyPr>
          <a:lstStyle/>
          <a:p>
            <a:r>
              <a:rPr lang="fr-FR" dirty="0"/>
              <a:t>… bonhommes de neige ont des cailloux pour faire les yeux.</a:t>
            </a:r>
          </a:p>
          <a:p>
            <a:endParaRPr lang="fr-FR" sz="800" dirty="0"/>
          </a:p>
          <a:p>
            <a:r>
              <a:rPr lang="fr-FR" dirty="0"/>
              <a:t>… bonhommes de neige ont des branches pour faire les bras.</a:t>
            </a:r>
          </a:p>
          <a:p>
            <a:endParaRPr lang="fr-FR" sz="800" dirty="0"/>
          </a:p>
          <a:p>
            <a:r>
              <a:rPr lang="fr-FR" dirty="0"/>
              <a:t>… bonhommes de neige ont une carotte pour faire le nez.</a:t>
            </a:r>
          </a:p>
          <a:p>
            <a:endParaRPr lang="fr-FR" sz="800" dirty="0"/>
          </a:p>
          <a:p>
            <a:r>
              <a:rPr lang="fr-FR" dirty="0"/>
              <a:t>… bonhommes de neige ont un vieux chapeau ou un vieux bonnet.</a:t>
            </a:r>
          </a:p>
        </p:txBody>
      </p:sp>
      <p:sp>
        <p:nvSpPr>
          <p:cNvPr id="16" name="Zone de texte 1">
            <a:extLst>
              <a:ext uri="{FF2B5EF4-FFF2-40B4-BE49-F238E27FC236}">
                <a16:creationId xmlns:a16="http://schemas.microsoft.com/office/drawing/2014/main" id="{71795EE3-68C5-8173-9840-2CA8CB4354C1}"/>
              </a:ext>
            </a:extLst>
          </p:cNvPr>
          <p:cNvSpPr txBox="1"/>
          <p:nvPr/>
        </p:nvSpPr>
        <p:spPr>
          <a:xfrm>
            <a:off x="8526476" y="287517"/>
            <a:ext cx="2143760" cy="808355"/>
          </a:xfrm>
          <a:prstGeom prst="rect">
            <a:avLst/>
          </a:prstGeom>
          <a:solidFill>
            <a:schemeClr val="lt1"/>
          </a:solidFill>
          <a:ln w="6350">
            <a:noFill/>
          </a:ln>
        </p:spPr>
        <p:txBody>
          <a:bodyPr rot="0" spcFirstLastPara="0" vert="horz" wrap="square" lIns="91440" tIns="45720" rIns="91440" bIns="45720" numCol="1" spcCol="0" rtlCol="0" fromWordArt="0" anchor="t" anchorCtr="0" forceAA="0" compatLnSpc="1">
            <a:prstTxWarp prst="textNoShape">
              <a:avLst/>
            </a:prstTxWarp>
            <a:noAutofit/>
          </a:bodyPr>
          <a:lstStyle/>
          <a:p>
            <a:pPr algn="just"/>
            <a:r>
              <a:rPr lang="fr-FR" sz="4800" b="1">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 [?] …</a:t>
            </a:r>
            <a:endParaRPr lang="fr-FR" sz="1200">
              <a:effectLst/>
              <a:latin typeface="Times New Roman" panose="02020603050405020304" pitchFamily="18" charset="0"/>
              <a:ea typeface="Calibri" panose="020F0502020204030204" pitchFamily="34" charset="0"/>
              <a:cs typeface="Times New Roman" panose="02020603050405020304" pitchFamily="18" charset="0"/>
            </a:endParaRPr>
          </a:p>
          <a:p>
            <a:pPr algn="just"/>
            <a:r>
              <a:rPr lang="fr-FR" sz="1200">
                <a:effectLst/>
                <a:latin typeface="Times New Roman" panose="02020603050405020304" pitchFamily="18" charset="0"/>
                <a:ea typeface="Calibri" panose="020F0502020204030204" pitchFamily="34" charset="0"/>
                <a:cs typeface="Times New Roman" panose="02020603050405020304" pitchFamily="18" charset="0"/>
              </a:rPr>
              <a:t> </a:t>
            </a:r>
          </a:p>
        </p:txBody>
      </p:sp>
    </p:spTree>
    <p:extLst>
      <p:ext uri="{BB962C8B-B14F-4D97-AF65-F5344CB8AC3E}">
        <p14:creationId xmlns:p14="http://schemas.microsoft.com/office/powerpoint/2010/main" val="99207193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155CE1D-CD97-1DB8-BDEC-A27E9B2DCA01}"/>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FF78300B-11E2-AEBC-71FF-6D871B7685F2}"/>
              </a:ext>
            </a:extLst>
          </p:cNvPr>
          <p:cNvSpPr>
            <a:spLocks noGrp="1"/>
          </p:cNvSpPr>
          <p:nvPr>
            <p:ph type="title"/>
          </p:nvPr>
        </p:nvSpPr>
        <p:spPr/>
        <p:txBody>
          <a:bodyPr/>
          <a:lstStyle/>
          <a:p>
            <a:r>
              <a:rPr lang="fr-FR" dirty="0"/>
              <a:t> </a:t>
            </a:r>
          </a:p>
        </p:txBody>
      </p:sp>
      <p:sp>
        <p:nvSpPr>
          <p:cNvPr id="3" name="Espace réservé du contenu 2">
            <a:extLst>
              <a:ext uri="{FF2B5EF4-FFF2-40B4-BE49-F238E27FC236}">
                <a16:creationId xmlns:a16="http://schemas.microsoft.com/office/drawing/2014/main" id="{B4B69874-44F0-0452-B268-7AA549F689A9}"/>
              </a:ext>
            </a:extLst>
          </p:cNvPr>
          <p:cNvSpPr>
            <a:spLocks noGrp="1"/>
          </p:cNvSpPr>
          <p:nvPr>
            <p:ph idx="1"/>
          </p:nvPr>
        </p:nvSpPr>
        <p:spPr>
          <a:xfrm>
            <a:off x="838200" y="699247"/>
            <a:ext cx="10515600" cy="5477716"/>
          </a:xfrm>
        </p:spPr>
        <p:txBody>
          <a:bodyPr/>
          <a:lstStyle/>
          <a:p>
            <a:pPr marL="0" indent="0">
              <a:buNone/>
            </a:pPr>
            <a:r>
              <a:rPr lang="fr-FR" dirty="0"/>
              <a:t> </a:t>
            </a:r>
          </a:p>
        </p:txBody>
      </p:sp>
      <p:pic>
        <p:nvPicPr>
          <p:cNvPr id="4" name="Image 3">
            <a:extLst>
              <a:ext uri="{FF2B5EF4-FFF2-40B4-BE49-F238E27FC236}">
                <a16:creationId xmlns:a16="http://schemas.microsoft.com/office/drawing/2014/main" id="{3A2B5E39-45C9-48C1-9200-5692AAF535A3}"/>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33113" y="422899"/>
            <a:ext cx="2221927" cy="1480755"/>
          </a:xfrm>
          <a:prstGeom prst="rect">
            <a:avLst/>
          </a:prstGeom>
        </p:spPr>
      </p:pic>
      <p:pic>
        <p:nvPicPr>
          <p:cNvPr id="5" name="Image 4">
            <a:extLst>
              <a:ext uri="{FF2B5EF4-FFF2-40B4-BE49-F238E27FC236}">
                <a16:creationId xmlns:a16="http://schemas.microsoft.com/office/drawing/2014/main" id="{F8C00777-B0A8-DA8F-2851-EB8CBE2200BA}"/>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33113" y="2485243"/>
            <a:ext cx="1236345" cy="1648460"/>
          </a:xfrm>
          <a:prstGeom prst="rect">
            <a:avLst/>
          </a:prstGeom>
        </p:spPr>
      </p:pic>
      <p:pic>
        <p:nvPicPr>
          <p:cNvPr id="6" name="Image 5">
            <a:extLst>
              <a:ext uri="{FF2B5EF4-FFF2-40B4-BE49-F238E27FC236}">
                <a16:creationId xmlns:a16="http://schemas.microsoft.com/office/drawing/2014/main" id="{FFEB9440-BB1C-B6C0-42AF-CAC6CD4387D6}"/>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394804" y="2116621"/>
            <a:ext cx="1343025" cy="2015693"/>
          </a:xfrm>
          <a:prstGeom prst="rect">
            <a:avLst/>
          </a:prstGeom>
        </p:spPr>
      </p:pic>
      <p:pic>
        <p:nvPicPr>
          <p:cNvPr id="7" name="Image 6">
            <a:extLst>
              <a:ext uri="{FF2B5EF4-FFF2-40B4-BE49-F238E27FC236}">
                <a16:creationId xmlns:a16="http://schemas.microsoft.com/office/drawing/2014/main" id="{CCFBB150-0381-A805-4C5E-7A619DE2487E}"/>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3962906" y="2415128"/>
            <a:ext cx="1343025" cy="1678940"/>
          </a:xfrm>
          <a:prstGeom prst="rect">
            <a:avLst/>
          </a:prstGeom>
        </p:spPr>
      </p:pic>
      <p:pic>
        <p:nvPicPr>
          <p:cNvPr id="8" name="Image 7">
            <a:extLst>
              <a:ext uri="{FF2B5EF4-FFF2-40B4-BE49-F238E27FC236}">
                <a16:creationId xmlns:a16="http://schemas.microsoft.com/office/drawing/2014/main" id="{F1D58D80-ABCC-9C90-D286-584743FB1A0E}"/>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5531008" y="2472543"/>
            <a:ext cx="1673860" cy="1673860"/>
          </a:xfrm>
          <a:prstGeom prst="rect">
            <a:avLst/>
          </a:prstGeom>
        </p:spPr>
      </p:pic>
      <p:pic>
        <p:nvPicPr>
          <p:cNvPr id="9" name="Image 8">
            <a:extLst>
              <a:ext uri="{FF2B5EF4-FFF2-40B4-BE49-F238E27FC236}">
                <a16:creationId xmlns:a16="http://schemas.microsoft.com/office/drawing/2014/main" id="{8E8C32E8-9F19-EB87-089D-DFB87EB6F350}"/>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3391441" y="312530"/>
            <a:ext cx="1637030" cy="1637030"/>
          </a:xfrm>
          <a:prstGeom prst="rect">
            <a:avLst/>
          </a:prstGeom>
        </p:spPr>
      </p:pic>
      <p:pic>
        <p:nvPicPr>
          <p:cNvPr id="10" name="Image 9">
            <a:extLst>
              <a:ext uri="{FF2B5EF4-FFF2-40B4-BE49-F238E27FC236}">
                <a16:creationId xmlns:a16="http://schemas.microsoft.com/office/drawing/2014/main" id="{99DF3D95-F6AD-C277-4C58-A10917C8FE7D}"/>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844789" y="4300764"/>
            <a:ext cx="2221528" cy="1480755"/>
          </a:xfrm>
          <a:prstGeom prst="rect">
            <a:avLst/>
          </a:prstGeom>
        </p:spPr>
      </p:pic>
      <p:pic>
        <p:nvPicPr>
          <p:cNvPr id="11" name="Image 10">
            <a:extLst>
              <a:ext uri="{FF2B5EF4-FFF2-40B4-BE49-F238E27FC236}">
                <a16:creationId xmlns:a16="http://schemas.microsoft.com/office/drawing/2014/main" id="{55110BB3-5BCA-2CCA-8B3C-28DE38054D1A}"/>
              </a:ext>
            </a:extLst>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3282490" y="4300764"/>
            <a:ext cx="2221528" cy="1480230"/>
          </a:xfrm>
          <a:prstGeom prst="rect">
            <a:avLst/>
          </a:prstGeom>
        </p:spPr>
      </p:pic>
      <p:pic>
        <p:nvPicPr>
          <p:cNvPr id="12" name="Image 11">
            <a:extLst>
              <a:ext uri="{FF2B5EF4-FFF2-40B4-BE49-F238E27FC236}">
                <a16:creationId xmlns:a16="http://schemas.microsoft.com/office/drawing/2014/main" id="{AEEB7E3B-93F8-E5BF-5EB9-7C2215746A92}"/>
              </a:ext>
            </a:extLst>
          </p:cNvPr>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5898733" y="4300764"/>
            <a:ext cx="1974143" cy="1480230"/>
          </a:xfrm>
          <a:prstGeom prst="rect">
            <a:avLst/>
          </a:prstGeom>
        </p:spPr>
      </p:pic>
      <p:pic>
        <p:nvPicPr>
          <p:cNvPr id="13" name="Image 12">
            <a:extLst>
              <a:ext uri="{FF2B5EF4-FFF2-40B4-BE49-F238E27FC236}">
                <a16:creationId xmlns:a16="http://schemas.microsoft.com/office/drawing/2014/main" id="{CE82FC05-8EBE-0438-2469-06A042E50547}"/>
              </a:ext>
            </a:extLst>
          </p:cNvPr>
          <p:cNvPicPr>
            <a:picLocks noChangeAspect="1"/>
          </p:cNvPicPr>
          <p:nvPr/>
        </p:nvPicPr>
        <p:blipFill>
          <a:blip r:embed="rId12"/>
          <a:stretch>
            <a:fillRect/>
          </a:stretch>
        </p:blipFill>
        <p:spPr>
          <a:xfrm>
            <a:off x="8431096" y="4300765"/>
            <a:ext cx="2334520" cy="1509646"/>
          </a:xfrm>
          <a:prstGeom prst="rect">
            <a:avLst/>
          </a:prstGeom>
        </p:spPr>
      </p:pic>
      <p:pic>
        <p:nvPicPr>
          <p:cNvPr id="14" name="Image 13">
            <a:extLst>
              <a:ext uri="{FF2B5EF4-FFF2-40B4-BE49-F238E27FC236}">
                <a16:creationId xmlns:a16="http://schemas.microsoft.com/office/drawing/2014/main" id="{EA46E061-08B2-3FA4-91EF-742B6D802C10}"/>
              </a:ext>
            </a:extLst>
          </p:cNvPr>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a:off x="5367731" y="385488"/>
            <a:ext cx="2334520" cy="1555576"/>
          </a:xfrm>
          <a:prstGeom prst="rect">
            <a:avLst/>
          </a:prstGeom>
        </p:spPr>
      </p:pic>
      <p:sp>
        <p:nvSpPr>
          <p:cNvPr id="15" name="ZoneTexte 14">
            <a:extLst>
              <a:ext uri="{FF2B5EF4-FFF2-40B4-BE49-F238E27FC236}">
                <a16:creationId xmlns:a16="http://schemas.microsoft.com/office/drawing/2014/main" id="{95B17EFB-C016-0EF6-4EEE-6C963A219EE2}"/>
              </a:ext>
            </a:extLst>
          </p:cNvPr>
          <p:cNvSpPr txBox="1"/>
          <p:nvPr/>
        </p:nvSpPr>
        <p:spPr>
          <a:xfrm>
            <a:off x="8041511" y="1252752"/>
            <a:ext cx="3651549" cy="2677656"/>
          </a:xfrm>
          <a:prstGeom prst="rect">
            <a:avLst/>
          </a:prstGeom>
          <a:noFill/>
        </p:spPr>
        <p:txBody>
          <a:bodyPr wrap="square" rtlCol="0">
            <a:spAutoFit/>
          </a:bodyPr>
          <a:lstStyle/>
          <a:p>
            <a:r>
              <a:rPr lang="fr-FR" dirty="0">
                <a:solidFill>
                  <a:srgbClr val="00B050"/>
                </a:solidFill>
              </a:rPr>
              <a:t>Douze</a:t>
            </a:r>
            <a:r>
              <a:rPr lang="fr-FR" dirty="0"/>
              <a:t> bonhommes de neige ont des cailloux pour faire les yeux.</a:t>
            </a:r>
          </a:p>
          <a:p>
            <a:endParaRPr lang="fr-FR" sz="800" dirty="0"/>
          </a:p>
          <a:p>
            <a:r>
              <a:rPr lang="fr-FR" dirty="0">
                <a:solidFill>
                  <a:srgbClr val="00B050"/>
                </a:solidFill>
              </a:rPr>
              <a:t>Neuf</a:t>
            </a:r>
            <a:r>
              <a:rPr lang="fr-FR" dirty="0"/>
              <a:t> bonhommes de neige ont des branches pour faire les bras.</a:t>
            </a:r>
          </a:p>
          <a:p>
            <a:endParaRPr lang="fr-FR" sz="800" dirty="0"/>
          </a:p>
          <a:p>
            <a:r>
              <a:rPr lang="fr-FR" dirty="0">
                <a:solidFill>
                  <a:srgbClr val="00B050"/>
                </a:solidFill>
              </a:rPr>
              <a:t>Sept</a:t>
            </a:r>
            <a:r>
              <a:rPr lang="fr-FR" dirty="0"/>
              <a:t> bonhommes de neige ont une carotte pour faire le nez.</a:t>
            </a:r>
          </a:p>
          <a:p>
            <a:endParaRPr lang="fr-FR" sz="800" dirty="0"/>
          </a:p>
          <a:p>
            <a:r>
              <a:rPr lang="fr-FR" dirty="0">
                <a:solidFill>
                  <a:srgbClr val="00B050"/>
                </a:solidFill>
              </a:rPr>
              <a:t>Quatre</a:t>
            </a:r>
            <a:r>
              <a:rPr lang="fr-FR" dirty="0"/>
              <a:t> bonhommes de neige ont un vieux chapeau ou un vieux bonnet.</a:t>
            </a:r>
          </a:p>
        </p:txBody>
      </p:sp>
    </p:spTree>
    <p:extLst>
      <p:ext uri="{BB962C8B-B14F-4D97-AF65-F5344CB8AC3E}">
        <p14:creationId xmlns:p14="http://schemas.microsoft.com/office/powerpoint/2010/main" val="8712187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00D9EA8-4644-5E70-2F9D-F1C835DB3A0D}"/>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16B9B948-3A79-1786-475D-13E68FADF863}"/>
              </a:ext>
            </a:extLst>
          </p:cNvPr>
          <p:cNvSpPr>
            <a:spLocks noGrp="1"/>
          </p:cNvSpPr>
          <p:nvPr>
            <p:ph type="title"/>
          </p:nvPr>
        </p:nvSpPr>
        <p:spPr/>
        <p:txBody>
          <a:bodyPr/>
          <a:lstStyle/>
          <a:p>
            <a:r>
              <a:rPr lang="fr-FR" dirty="0"/>
              <a:t> </a:t>
            </a:r>
          </a:p>
        </p:txBody>
      </p:sp>
      <p:sp>
        <p:nvSpPr>
          <p:cNvPr id="3" name="Espace réservé du contenu 2">
            <a:extLst>
              <a:ext uri="{FF2B5EF4-FFF2-40B4-BE49-F238E27FC236}">
                <a16:creationId xmlns:a16="http://schemas.microsoft.com/office/drawing/2014/main" id="{4E67B298-76D9-A4F1-ECE9-5ECA7B91B1A8}"/>
              </a:ext>
            </a:extLst>
          </p:cNvPr>
          <p:cNvSpPr>
            <a:spLocks noGrp="1"/>
          </p:cNvSpPr>
          <p:nvPr>
            <p:ph idx="1"/>
          </p:nvPr>
        </p:nvSpPr>
        <p:spPr>
          <a:xfrm>
            <a:off x="838200" y="699247"/>
            <a:ext cx="10515600" cy="5477716"/>
          </a:xfrm>
        </p:spPr>
        <p:txBody>
          <a:bodyPr/>
          <a:lstStyle/>
          <a:p>
            <a:pPr marL="0" indent="0">
              <a:buNone/>
            </a:pPr>
            <a:r>
              <a:rPr lang="fr-FR" dirty="0"/>
              <a:t> </a:t>
            </a:r>
          </a:p>
        </p:txBody>
      </p:sp>
      <p:pic>
        <p:nvPicPr>
          <p:cNvPr id="4" name="Image 3">
            <a:extLst>
              <a:ext uri="{FF2B5EF4-FFF2-40B4-BE49-F238E27FC236}">
                <a16:creationId xmlns:a16="http://schemas.microsoft.com/office/drawing/2014/main" id="{1201F242-F3AC-0B09-96CF-34D0EA5AC82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33113" y="422899"/>
            <a:ext cx="2221927" cy="1480755"/>
          </a:xfrm>
          <a:prstGeom prst="rect">
            <a:avLst/>
          </a:prstGeom>
        </p:spPr>
      </p:pic>
      <p:pic>
        <p:nvPicPr>
          <p:cNvPr id="5" name="Image 4">
            <a:extLst>
              <a:ext uri="{FF2B5EF4-FFF2-40B4-BE49-F238E27FC236}">
                <a16:creationId xmlns:a16="http://schemas.microsoft.com/office/drawing/2014/main" id="{05061A83-D4DF-E43B-6205-A82DB49FC6E8}"/>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33113" y="2485243"/>
            <a:ext cx="1236345" cy="1648460"/>
          </a:xfrm>
          <a:prstGeom prst="rect">
            <a:avLst/>
          </a:prstGeom>
        </p:spPr>
      </p:pic>
      <p:pic>
        <p:nvPicPr>
          <p:cNvPr id="6" name="Image 5">
            <a:extLst>
              <a:ext uri="{FF2B5EF4-FFF2-40B4-BE49-F238E27FC236}">
                <a16:creationId xmlns:a16="http://schemas.microsoft.com/office/drawing/2014/main" id="{BA06DCD0-1291-0289-FCEA-8205D24D81CF}"/>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394804" y="2116621"/>
            <a:ext cx="1343025" cy="2015693"/>
          </a:xfrm>
          <a:prstGeom prst="rect">
            <a:avLst/>
          </a:prstGeom>
        </p:spPr>
      </p:pic>
      <p:pic>
        <p:nvPicPr>
          <p:cNvPr id="7" name="Image 6">
            <a:extLst>
              <a:ext uri="{FF2B5EF4-FFF2-40B4-BE49-F238E27FC236}">
                <a16:creationId xmlns:a16="http://schemas.microsoft.com/office/drawing/2014/main" id="{A6A66443-64AB-9C34-6EFC-ECB2437CAA34}"/>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3962906" y="2415128"/>
            <a:ext cx="1343025" cy="1678940"/>
          </a:xfrm>
          <a:prstGeom prst="rect">
            <a:avLst/>
          </a:prstGeom>
        </p:spPr>
      </p:pic>
      <p:pic>
        <p:nvPicPr>
          <p:cNvPr id="8" name="Image 7">
            <a:extLst>
              <a:ext uri="{FF2B5EF4-FFF2-40B4-BE49-F238E27FC236}">
                <a16:creationId xmlns:a16="http://schemas.microsoft.com/office/drawing/2014/main" id="{51D4D09B-2265-23DC-DFA7-C93B72080262}"/>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5531008" y="2472543"/>
            <a:ext cx="1673860" cy="1673860"/>
          </a:xfrm>
          <a:prstGeom prst="rect">
            <a:avLst/>
          </a:prstGeom>
        </p:spPr>
      </p:pic>
      <p:pic>
        <p:nvPicPr>
          <p:cNvPr id="9" name="Image 8">
            <a:extLst>
              <a:ext uri="{FF2B5EF4-FFF2-40B4-BE49-F238E27FC236}">
                <a16:creationId xmlns:a16="http://schemas.microsoft.com/office/drawing/2014/main" id="{BBE476B6-2AD9-B0CF-3DBF-7CFFE57A6D1D}"/>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3391441" y="312530"/>
            <a:ext cx="1637030" cy="1637030"/>
          </a:xfrm>
          <a:prstGeom prst="rect">
            <a:avLst/>
          </a:prstGeom>
        </p:spPr>
      </p:pic>
      <p:pic>
        <p:nvPicPr>
          <p:cNvPr id="10" name="Image 9">
            <a:extLst>
              <a:ext uri="{FF2B5EF4-FFF2-40B4-BE49-F238E27FC236}">
                <a16:creationId xmlns:a16="http://schemas.microsoft.com/office/drawing/2014/main" id="{5DFC3C36-4B1E-E2EF-45DE-9D9627F2B3B5}"/>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844789" y="4300764"/>
            <a:ext cx="2221528" cy="1480755"/>
          </a:xfrm>
          <a:prstGeom prst="rect">
            <a:avLst/>
          </a:prstGeom>
        </p:spPr>
      </p:pic>
      <p:pic>
        <p:nvPicPr>
          <p:cNvPr id="11" name="Image 10">
            <a:extLst>
              <a:ext uri="{FF2B5EF4-FFF2-40B4-BE49-F238E27FC236}">
                <a16:creationId xmlns:a16="http://schemas.microsoft.com/office/drawing/2014/main" id="{25D22A46-5232-F512-D612-AB581966E225}"/>
              </a:ext>
            </a:extLst>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3282490" y="4300764"/>
            <a:ext cx="2221528" cy="1480230"/>
          </a:xfrm>
          <a:prstGeom prst="rect">
            <a:avLst/>
          </a:prstGeom>
        </p:spPr>
      </p:pic>
      <p:pic>
        <p:nvPicPr>
          <p:cNvPr id="12" name="Image 11">
            <a:extLst>
              <a:ext uri="{FF2B5EF4-FFF2-40B4-BE49-F238E27FC236}">
                <a16:creationId xmlns:a16="http://schemas.microsoft.com/office/drawing/2014/main" id="{9C3A2168-136B-D35C-D195-6DBE9E3FE52B}"/>
              </a:ext>
            </a:extLst>
          </p:cNvPr>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5898733" y="4300764"/>
            <a:ext cx="1974143" cy="1480230"/>
          </a:xfrm>
          <a:prstGeom prst="rect">
            <a:avLst/>
          </a:prstGeom>
        </p:spPr>
      </p:pic>
      <p:pic>
        <p:nvPicPr>
          <p:cNvPr id="13" name="Image 12">
            <a:extLst>
              <a:ext uri="{FF2B5EF4-FFF2-40B4-BE49-F238E27FC236}">
                <a16:creationId xmlns:a16="http://schemas.microsoft.com/office/drawing/2014/main" id="{2F7BED37-A085-A1C2-5D3A-DB7EB4D1EE63}"/>
              </a:ext>
            </a:extLst>
          </p:cNvPr>
          <p:cNvPicPr>
            <a:picLocks noChangeAspect="1"/>
          </p:cNvPicPr>
          <p:nvPr/>
        </p:nvPicPr>
        <p:blipFill>
          <a:blip r:embed="rId12"/>
          <a:stretch>
            <a:fillRect/>
          </a:stretch>
        </p:blipFill>
        <p:spPr>
          <a:xfrm>
            <a:off x="8431096" y="4300765"/>
            <a:ext cx="2334520" cy="1509646"/>
          </a:xfrm>
          <a:prstGeom prst="rect">
            <a:avLst/>
          </a:prstGeom>
        </p:spPr>
      </p:pic>
      <p:pic>
        <p:nvPicPr>
          <p:cNvPr id="14" name="Image 13">
            <a:extLst>
              <a:ext uri="{FF2B5EF4-FFF2-40B4-BE49-F238E27FC236}">
                <a16:creationId xmlns:a16="http://schemas.microsoft.com/office/drawing/2014/main" id="{CFC66875-82E9-8370-73A4-E6E2CABDAD47}"/>
              </a:ext>
            </a:extLst>
          </p:cNvPr>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a:off x="5367731" y="385488"/>
            <a:ext cx="2334520" cy="1555576"/>
          </a:xfrm>
          <a:prstGeom prst="rect">
            <a:avLst/>
          </a:prstGeom>
        </p:spPr>
      </p:pic>
      <p:sp>
        <p:nvSpPr>
          <p:cNvPr id="15" name="ZoneTexte 14">
            <a:extLst>
              <a:ext uri="{FF2B5EF4-FFF2-40B4-BE49-F238E27FC236}">
                <a16:creationId xmlns:a16="http://schemas.microsoft.com/office/drawing/2014/main" id="{78D54F0A-480C-A09D-BCAF-05FA627B2857}"/>
              </a:ext>
            </a:extLst>
          </p:cNvPr>
          <p:cNvSpPr txBox="1"/>
          <p:nvPr/>
        </p:nvSpPr>
        <p:spPr>
          <a:xfrm>
            <a:off x="8041511" y="1252752"/>
            <a:ext cx="3312289" cy="2954655"/>
          </a:xfrm>
          <a:prstGeom prst="rect">
            <a:avLst/>
          </a:prstGeom>
          <a:noFill/>
        </p:spPr>
        <p:txBody>
          <a:bodyPr wrap="square" rtlCol="0">
            <a:spAutoFit/>
          </a:bodyPr>
          <a:lstStyle/>
          <a:p>
            <a:r>
              <a:rPr lang="fr-FR" dirty="0"/>
              <a:t>… bonhommes de neige ont des cailloux pour faire les yeux.</a:t>
            </a:r>
          </a:p>
          <a:p>
            <a:endParaRPr lang="fr-FR" sz="800" dirty="0"/>
          </a:p>
          <a:p>
            <a:r>
              <a:rPr lang="fr-FR" dirty="0"/>
              <a:t>… bonhommes de neige ont des branches pour faire les bras.</a:t>
            </a:r>
          </a:p>
          <a:p>
            <a:endParaRPr lang="fr-FR" sz="800" dirty="0"/>
          </a:p>
          <a:p>
            <a:r>
              <a:rPr lang="fr-FR" dirty="0"/>
              <a:t>… bonhommes de neige ont une carotte pour faire le nez.</a:t>
            </a:r>
          </a:p>
          <a:p>
            <a:endParaRPr lang="fr-FR" sz="800" dirty="0"/>
          </a:p>
          <a:p>
            <a:r>
              <a:rPr lang="fr-FR" dirty="0"/>
              <a:t>… bonhommes de neige ont un vieux chapeau ou un vieux bonnet.</a:t>
            </a:r>
          </a:p>
        </p:txBody>
      </p:sp>
      <p:sp>
        <p:nvSpPr>
          <p:cNvPr id="16" name="Zone de texte 1">
            <a:extLst>
              <a:ext uri="{FF2B5EF4-FFF2-40B4-BE49-F238E27FC236}">
                <a16:creationId xmlns:a16="http://schemas.microsoft.com/office/drawing/2014/main" id="{D16D2C42-4AF4-B067-79F9-F74F91A8D91A}"/>
              </a:ext>
            </a:extLst>
          </p:cNvPr>
          <p:cNvSpPr txBox="1"/>
          <p:nvPr/>
        </p:nvSpPr>
        <p:spPr>
          <a:xfrm>
            <a:off x="8526476" y="287517"/>
            <a:ext cx="2143760" cy="808355"/>
          </a:xfrm>
          <a:prstGeom prst="rect">
            <a:avLst/>
          </a:prstGeom>
          <a:solidFill>
            <a:schemeClr val="lt1"/>
          </a:solidFill>
          <a:ln w="6350">
            <a:noFill/>
          </a:ln>
        </p:spPr>
        <p:txBody>
          <a:bodyPr rot="0" spcFirstLastPara="0" vert="horz" wrap="square" lIns="91440" tIns="45720" rIns="91440" bIns="45720" numCol="1" spcCol="0" rtlCol="0" fromWordArt="0" anchor="t" anchorCtr="0" forceAA="0" compatLnSpc="1">
            <a:prstTxWarp prst="textNoShape">
              <a:avLst/>
            </a:prstTxWarp>
            <a:noAutofit/>
          </a:bodyPr>
          <a:lstStyle/>
          <a:p>
            <a:pPr algn="just"/>
            <a:r>
              <a:rPr lang="fr-FR" sz="4800" b="1">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 [?] …</a:t>
            </a:r>
            <a:endParaRPr lang="fr-FR" sz="1200">
              <a:effectLst/>
              <a:latin typeface="Times New Roman" panose="02020603050405020304" pitchFamily="18" charset="0"/>
              <a:ea typeface="Calibri" panose="020F0502020204030204" pitchFamily="34" charset="0"/>
              <a:cs typeface="Times New Roman" panose="02020603050405020304" pitchFamily="18" charset="0"/>
            </a:endParaRPr>
          </a:p>
          <a:p>
            <a:pPr algn="just"/>
            <a:r>
              <a:rPr lang="fr-FR" sz="1200">
                <a:effectLst/>
                <a:latin typeface="Times New Roman" panose="02020603050405020304" pitchFamily="18" charset="0"/>
                <a:ea typeface="Calibri" panose="020F0502020204030204" pitchFamily="34" charset="0"/>
                <a:cs typeface="Times New Roman" panose="02020603050405020304" pitchFamily="18" charset="0"/>
              </a:rPr>
              <a:t> </a:t>
            </a:r>
          </a:p>
        </p:txBody>
      </p:sp>
    </p:spTree>
    <p:extLst>
      <p:ext uri="{BB962C8B-B14F-4D97-AF65-F5344CB8AC3E}">
        <p14:creationId xmlns:p14="http://schemas.microsoft.com/office/powerpoint/2010/main" val="181470407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A24A4A8-99AD-BA24-1772-9AD8E6F343D0}"/>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0FE6BDD4-BCAF-D0FB-93FE-201AC6D2A416}"/>
              </a:ext>
            </a:extLst>
          </p:cNvPr>
          <p:cNvSpPr>
            <a:spLocks noGrp="1"/>
          </p:cNvSpPr>
          <p:nvPr>
            <p:ph type="title"/>
          </p:nvPr>
        </p:nvSpPr>
        <p:spPr/>
        <p:txBody>
          <a:bodyPr/>
          <a:lstStyle/>
          <a:p>
            <a:r>
              <a:rPr lang="fr-FR" dirty="0"/>
              <a:t> </a:t>
            </a:r>
          </a:p>
        </p:txBody>
      </p:sp>
      <p:sp>
        <p:nvSpPr>
          <p:cNvPr id="3" name="Espace réservé du contenu 2">
            <a:extLst>
              <a:ext uri="{FF2B5EF4-FFF2-40B4-BE49-F238E27FC236}">
                <a16:creationId xmlns:a16="http://schemas.microsoft.com/office/drawing/2014/main" id="{EEB1B392-883A-CCD4-8DFE-DB293CBE5B57}"/>
              </a:ext>
            </a:extLst>
          </p:cNvPr>
          <p:cNvSpPr>
            <a:spLocks noGrp="1"/>
          </p:cNvSpPr>
          <p:nvPr>
            <p:ph idx="1"/>
          </p:nvPr>
        </p:nvSpPr>
        <p:spPr>
          <a:xfrm>
            <a:off x="838200" y="699247"/>
            <a:ext cx="10515600" cy="5477716"/>
          </a:xfrm>
        </p:spPr>
        <p:txBody>
          <a:bodyPr/>
          <a:lstStyle/>
          <a:p>
            <a:pPr marL="0" indent="0">
              <a:buNone/>
            </a:pPr>
            <a:r>
              <a:rPr lang="fr-FR" dirty="0"/>
              <a:t> </a:t>
            </a:r>
          </a:p>
        </p:txBody>
      </p:sp>
      <p:pic>
        <p:nvPicPr>
          <p:cNvPr id="4" name="Image 3">
            <a:extLst>
              <a:ext uri="{FF2B5EF4-FFF2-40B4-BE49-F238E27FC236}">
                <a16:creationId xmlns:a16="http://schemas.microsoft.com/office/drawing/2014/main" id="{DDEEE8CA-4E8A-550F-7CB4-76193543E653}"/>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33113" y="422899"/>
            <a:ext cx="2221927" cy="1480755"/>
          </a:xfrm>
          <a:prstGeom prst="rect">
            <a:avLst/>
          </a:prstGeom>
        </p:spPr>
      </p:pic>
      <p:pic>
        <p:nvPicPr>
          <p:cNvPr id="5" name="Image 4">
            <a:extLst>
              <a:ext uri="{FF2B5EF4-FFF2-40B4-BE49-F238E27FC236}">
                <a16:creationId xmlns:a16="http://schemas.microsoft.com/office/drawing/2014/main" id="{532E38DF-E006-82B3-4EA9-CDE5DDEB50EF}"/>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33113" y="2485243"/>
            <a:ext cx="1236345" cy="1648460"/>
          </a:xfrm>
          <a:prstGeom prst="rect">
            <a:avLst/>
          </a:prstGeom>
        </p:spPr>
      </p:pic>
      <p:pic>
        <p:nvPicPr>
          <p:cNvPr id="6" name="Image 5">
            <a:extLst>
              <a:ext uri="{FF2B5EF4-FFF2-40B4-BE49-F238E27FC236}">
                <a16:creationId xmlns:a16="http://schemas.microsoft.com/office/drawing/2014/main" id="{2D0434E9-B5A8-2A39-48A8-5505B3B2E8D9}"/>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394804" y="2116621"/>
            <a:ext cx="1343025" cy="2015693"/>
          </a:xfrm>
          <a:prstGeom prst="rect">
            <a:avLst/>
          </a:prstGeom>
        </p:spPr>
      </p:pic>
      <p:pic>
        <p:nvPicPr>
          <p:cNvPr id="7" name="Image 6">
            <a:extLst>
              <a:ext uri="{FF2B5EF4-FFF2-40B4-BE49-F238E27FC236}">
                <a16:creationId xmlns:a16="http://schemas.microsoft.com/office/drawing/2014/main" id="{8C928AB8-284E-C856-0434-B9314804C77B}"/>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3962906" y="2415128"/>
            <a:ext cx="1343025" cy="1678940"/>
          </a:xfrm>
          <a:prstGeom prst="rect">
            <a:avLst/>
          </a:prstGeom>
        </p:spPr>
      </p:pic>
      <p:pic>
        <p:nvPicPr>
          <p:cNvPr id="8" name="Image 7">
            <a:extLst>
              <a:ext uri="{FF2B5EF4-FFF2-40B4-BE49-F238E27FC236}">
                <a16:creationId xmlns:a16="http://schemas.microsoft.com/office/drawing/2014/main" id="{BE6B97C1-BAB6-9375-A20F-5974E68A5B02}"/>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5531008" y="2472543"/>
            <a:ext cx="1673860" cy="1673860"/>
          </a:xfrm>
          <a:prstGeom prst="rect">
            <a:avLst/>
          </a:prstGeom>
        </p:spPr>
      </p:pic>
      <p:pic>
        <p:nvPicPr>
          <p:cNvPr id="9" name="Image 8">
            <a:extLst>
              <a:ext uri="{FF2B5EF4-FFF2-40B4-BE49-F238E27FC236}">
                <a16:creationId xmlns:a16="http://schemas.microsoft.com/office/drawing/2014/main" id="{D0B2B6B9-BF62-F8D4-A12C-51AAD78380D8}"/>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3391441" y="312530"/>
            <a:ext cx="1637030" cy="1637030"/>
          </a:xfrm>
          <a:prstGeom prst="rect">
            <a:avLst/>
          </a:prstGeom>
        </p:spPr>
      </p:pic>
      <p:pic>
        <p:nvPicPr>
          <p:cNvPr id="10" name="Image 9">
            <a:extLst>
              <a:ext uri="{FF2B5EF4-FFF2-40B4-BE49-F238E27FC236}">
                <a16:creationId xmlns:a16="http://schemas.microsoft.com/office/drawing/2014/main" id="{3F1A92E5-8E38-5D8E-CCE3-C1B038120548}"/>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844789" y="4300764"/>
            <a:ext cx="2221528" cy="1480755"/>
          </a:xfrm>
          <a:prstGeom prst="rect">
            <a:avLst/>
          </a:prstGeom>
        </p:spPr>
      </p:pic>
      <p:pic>
        <p:nvPicPr>
          <p:cNvPr id="11" name="Image 10">
            <a:extLst>
              <a:ext uri="{FF2B5EF4-FFF2-40B4-BE49-F238E27FC236}">
                <a16:creationId xmlns:a16="http://schemas.microsoft.com/office/drawing/2014/main" id="{81212876-7A83-A732-4B8C-2D8A035A6E79}"/>
              </a:ext>
            </a:extLst>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3282490" y="4300764"/>
            <a:ext cx="2221528" cy="1480230"/>
          </a:xfrm>
          <a:prstGeom prst="rect">
            <a:avLst/>
          </a:prstGeom>
        </p:spPr>
      </p:pic>
      <p:pic>
        <p:nvPicPr>
          <p:cNvPr id="12" name="Image 11">
            <a:extLst>
              <a:ext uri="{FF2B5EF4-FFF2-40B4-BE49-F238E27FC236}">
                <a16:creationId xmlns:a16="http://schemas.microsoft.com/office/drawing/2014/main" id="{335239B1-5BAF-1952-623D-6A9B67487C30}"/>
              </a:ext>
            </a:extLst>
          </p:cNvPr>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5898733" y="4300764"/>
            <a:ext cx="1974143" cy="1480230"/>
          </a:xfrm>
          <a:prstGeom prst="rect">
            <a:avLst/>
          </a:prstGeom>
        </p:spPr>
      </p:pic>
      <p:pic>
        <p:nvPicPr>
          <p:cNvPr id="13" name="Image 12">
            <a:extLst>
              <a:ext uri="{FF2B5EF4-FFF2-40B4-BE49-F238E27FC236}">
                <a16:creationId xmlns:a16="http://schemas.microsoft.com/office/drawing/2014/main" id="{174E19E8-D3C2-0FD3-8ADB-4C426D96A412}"/>
              </a:ext>
            </a:extLst>
          </p:cNvPr>
          <p:cNvPicPr>
            <a:picLocks noChangeAspect="1"/>
          </p:cNvPicPr>
          <p:nvPr/>
        </p:nvPicPr>
        <p:blipFill>
          <a:blip r:embed="rId12"/>
          <a:stretch>
            <a:fillRect/>
          </a:stretch>
        </p:blipFill>
        <p:spPr>
          <a:xfrm>
            <a:off x="8431096" y="4300765"/>
            <a:ext cx="2334520" cy="1509646"/>
          </a:xfrm>
          <a:prstGeom prst="rect">
            <a:avLst/>
          </a:prstGeom>
        </p:spPr>
      </p:pic>
      <p:pic>
        <p:nvPicPr>
          <p:cNvPr id="14" name="Image 13">
            <a:extLst>
              <a:ext uri="{FF2B5EF4-FFF2-40B4-BE49-F238E27FC236}">
                <a16:creationId xmlns:a16="http://schemas.microsoft.com/office/drawing/2014/main" id="{1CCCEF9D-F08C-4DCA-008E-365292A9683D}"/>
              </a:ext>
            </a:extLst>
          </p:cNvPr>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a:off x="5367731" y="385488"/>
            <a:ext cx="2334520" cy="1555576"/>
          </a:xfrm>
          <a:prstGeom prst="rect">
            <a:avLst/>
          </a:prstGeom>
        </p:spPr>
      </p:pic>
      <p:sp>
        <p:nvSpPr>
          <p:cNvPr id="15" name="ZoneTexte 14">
            <a:extLst>
              <a:ext uri="{FF2B5EF4-FFF2-40B4-BE49-F238E27FC236}">
                <a16:creationId xmlns:a16="http://schemas.microsoft.com/office/drawing/2014/main" id="{70F2A27F-7FC2-E8C6-37C4-8C90EC96BA91}"/>
              </a:ext>
            </a:extLst>
          </p:cNvPr>
          <p:cNvSpPr txBox="1"/>
          <p:nvPr/>
        </p:nvSpPr>
        <p:spPr>
          <a:xfrm>
            <a:off x="7927328" y="1252752"/>
            <a:ext cx="3765731" cy="2677656"/>
          </a:xfrm>
          <a:prstGeom prst="rect">
            <a:avLst/>
          </a:prstGeom>
          <a:noFill/>
        </p:spPr>
        <p:txBody>
          <a:bodyPr wrap="square" rtlCol="0">
            <a:spAutoFit/>
          </a:bodyPr>
          <a:lstStyle/>
          <a:p>
            <a:r>
              <a:rPr lang="fr-FR" b="1" dirty="0">
                <a:solidFill>
                  <a:srgbClr val="00B050"/>
                </a:solidFill>
              </a:rPr>
              <a:t>Tous les </a:t>
            </a:r>
            <a:r>
              <a:rPr lang="fr-FR" dirty="0"/>
              <a:t>bonhommes de neige ont des cailloux pour faire les yeux.</a:t>
            </a:r>
          </a:p>
          <a:p>
            <a:endParaRPr lang="fr-FR" sz="800" b="1" dirty="0">
              <a:solidFill>
                <a:srgbClr val="00B050"/>
              </a:solidFill>
            </a:endParaRPr>
          </a:p>
          <a:p>
            <a:r>
              <a:rPr lang="fr-FR" b="1" dirty="0">
                <a:solidFill>
                  <a:srgbClr val="00B050"/>
                </a:solidFill>
              </a:rPr>
              <a:t> </a:t>
            </a:r>
            <a:r>
              <a:rPr lang="fr-FR" b="1" dirty="0"/>
              <a:t> ……………….  </a:t>
            </a:r>
            <a:r>
              <a:rPr lang="fr-FR" dirty="0"/>
              <a:t>bonhommes de neige ont des branches pour faire les bras.</a:t>
            </a:r>
          </a:p>
          <a:p>
            <a:endParaRPr lang="fr-FR" sz="800" dirty="0"/>
          </a:p>
          <a:p>
            <a:r>
              <a:rPr lang="fr-FR" b="1" dirty="0">
                <a:solidFill>
                  <a:srgbClr val="00B050"/>
                </a:solidFill>
              </a:rPr>
              <a:t>   </a:t>
            </a:r>
            <a:r>
              <a:rPr lang="fr-FR" b="1" dirty="0"/>
              <a:t>…………</a:t>
            </a:r>
            <a:r>
              <a:rPr lang="fr-FR" b="1" dirty="0">
                <a:solidFill>
                  <a:srgbClr val="00B050"/>
                </a:solidFill>
              </a:rPr>
              <a:t>  </a:t>
            </a:r>
            <a:r>
              <a:rPr lang="fr-FR" dirty="0"/>
              <a:t> bonhommes de neige ont une carotte pour faire le nez.</a:t>
            </a:r>
          </a:p>
          <a:p>
            <a:endParaRPr lang="fr-FR" sz="800" dirty="0"/>
          </a:p>
          <a:p>
            <a:r>
              <a:rPr lang="fr-FR" b="1" dirty="0">
                <a:solidFill>
                  <a:srgbClr val="00B050"/>
                </a:solidFill>
              </a:rPr>
              <a:t>  </a:t>
            </a:r>
            <a:r>
              <a:rPr lang="fr-FR" b="1" dirty="0"/>
              <a:t> ………</a:t>
            </a:r>
            <a:r>
              <a:rPr lang="fr-FR" dirty="0"/>
              <a:t> bonhommes de neige ont un vieux chapeau ou un vieux bonnet.</a:t>
            </a:r>
          </a:p>
        </p:txBody>
      </p:sp>
    </p:spTree>
    <p:extLst>
      <p:ext uri="{BB962C8B-B14F-4D97-AF65-F5344CB8AC3E}">
        <p14:creationId xmlns:p14="http://schemas.microsoft.com/office/powerpoint/2010/main" val="304644968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75F9E12-F68B-B658-2AA3-A14020388DF7}"/>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16DCB908-838E-95B5-3BFC-83B0EA28AE04}"/>
              </a:ext>
            </a:extLst>
          </p:cNvPr>
          <p:cNvSpPr>
            <a:spLocks noGrp="1"/>
          </p:cNvSpPr>
          <p:nvPr>
            <p:ph type="title"/>
          </p:nvPr>
        </p:nvSpPr>
        <p:spPr/>
        <p:txBody>
          <a:bodyPr/>
          <a:lstStyle/>
          <a:p>
            <a:r>
              <a:rPr lang="fr-FR" dirty="0"/>
              <a:t> </a:t>
            </a:r>
          </a:p>
        </p:txBody>
      </p:sp>
      <p:sp>
        <p:nvSpPr>
          <p:cNvPr id="3" name="Espace réservé du contenu 2">
            <a:extLst>
              <a:ext uri="{FF2B5EF4-FFF2-40B4-BE49-F238E27FC236}">
                <a16:creationId xmlns:a16="http://schemas.microsoft.com/office/drawing/2014/main" id="{A09BC011-8C8B-771D-D727-B85DA76A00F4}"/>
              </a:ext>
            </a:extLst>
          </p:cNvPr>
          <p:cNvSpPr>
            <a:spLocks noGrp="1"/>
          </p:cNvSpPr>
          <p:nvPr>
            <p:ph idx="1"/>
          </p:nvPr>
        </p:nvSpPr>
        <p:spPr>
          <a:xfrm>
            <a:off x="838200" y="699247"/>
            <a:ext cx="10515600" cy="5477716"/>
          </a:xfrm>
        </p:spPr>
        <p:txBody>
          <a:bodyPr/>
          <a:lstStyle/>
          <a:p>
            <a:pPr marL="0" indent="0">
              <a:buNone/>
            </a:pPr>
            <a:r>
              <a:rPr lang="fr-FR" dirty="0"/>
              <a:t> </a:t>
            </a:r>
          </a:p>
        </p:txBody>
      </p:sp>
      <p:pic>
        <p:nvPicPr>
          <p:cNvPr id="4" name="Image 3">
            <a:extLst>
              <a:ext uri="{FF2B5EF4-FFF2-40B4-BE49-F238E27FC236}">
                <a16:creationId xmlns:a16="http://schemas.microsoft.com/office/drawing/2014/main" id="{BF3A57FB-71DD-091D-599F-4D5C60FBC3A6}"/>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33113" y="422899"/>
            <a:ext cx="2221927" cy="1480755"/>
          </a:xfrm>
          <a:prstGeom prst="rect">
            <a:avLst/>
          </a:prstGeom>
        </p:spPr>
      </p:pic>
      <p:pic>
        <p:nvPicPr>
          <p:cNvPr id="5" name="Image 4">
            <a:extLst>
              <a:ext uri="{FF2B5EF4-FFF2-40B4-BE49-F238E27FC236}">
                <a16:creationId xmlns:a16="http://schemas.microsoft.com/office/drawing/2014/main" id="{8761C133-B6CF-AA6A-F6A4-317A5D285FA8}"/>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33113" y="2485243"/>
            <a:ext cx="1236345" cy="1648460"/>
          </a:xfrm>
          <a:prstGeom prst="rect">
            <a:avLst/>
          </a:prstGeom>
        </p:spPr>
      </p:pic>
      <p:pic>
        <p:nvPicPr>
          <p:cNvPr id="6" name="Image 5">
            <a:extLst>
              <a:ext uri="{FF2B5EF4-FFF2-40B4-BE49-F238E27FC236}">
                <a16:creationId xmlns:a16="http://schemas.microsoft.com/office/drawing/2014/main" id="{89DE6D7F-FBEA-371E-0482-A472B9A910CE}"/>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394804" y="2116621"/>
            <a:ext cx="1343025" cy="2015693"/>
          </a:xfrm>
          <a:prstGeom prst="rect">
            <a:avLst/>
          </a:prstGeom>
        </p:spPr>
      </p:pic>
      <p:pic>
        <p:nvPicPr>
          <p:cNvPr id="7" name="Image 6">
            <a:extLst>
              <a:ext uri="{FF2B5EF4-FFF2-40B4-BE49-F238E27FC236}">
                <a16:creationId xmlns:a16="http://schemas.microsoft.com/office/drawing/2014/main" id="{51BA6F45-D7A1-9D57-5452-AA3577BF3886}"/>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3962906" y="2415128"/>
            <a:ext cx="1343025" cy="1678940"/>
          </a:xfrm>
          <a:prstGeom prst="rect">
            <a:avLst/>
          </a:prstGeom>
        </p:spPr>
      </p:pic>
      <p:pic>
        <p:nvPicPr>
          <p:cNvPr id="8" name="Image 7">
            <a:extLst>
              <a:ext uri="{FF2B5EF4-FFF2-40B4-BE49-F238E27FC236}">
                <a16:creationId xmlns:a16="http://schemas.microsoft.com/office/drawing/2014/main" id="{5763F84B-ADCA-102D-CA92-0C52C704DF98}"/>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5531008" y="2472543"/>
            <a:ext cx="1673860" cy="1673860"/>
          </a:xfrm>
          <a:prstGeom prst="rect">
            <a:avLst/>
          </a:prstGeom>
        </p:spPr>
      </p:pic>
      <p:pic>
        <p:nvPicPr>
          <p:cNvPr id="9" name="Image 8">
            <a:extLst>
              <a:ext uri="{FF2B5EF4-FFF2-40B4-BE49-F238E27FC236}">
                <a16:creationId xmlns:a16="http://schemas.microsoft.com/office/drawing/2014/main" id="{842FEE44-A860-56FB-AA47-DFB28D0E7464}"/>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3391441" y="312530"/>
            <a:ext cx="1637030" cy="1637030"/>
          </a:xfrm>
          <a:prstGeom prst="rect">
            <a:avLst/>
          </a:prstGeom>
        </p:spPr>
      </p:pic>
      <p:pic>
        <p:nvPicPr>
          <p:cNvPr id="10" name="Image 9">
            <a:extLst>
              <a:ext uri="{FF2B5EF4-FFF2-40B4-BE49-F238E27FC236}">
                <a16:creationId xmlns:a16="http://schemas.microsoft.com/office/drawing/2014/main" id="{6535E580-5677-9544-4ED0-317C7554D2EF}"/>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844789" y="4300764"/>
            <a:ext cx="2221528" cy="1480755"/>
          </a:xfrm>
          <a:prstGeom prst="rect">
            <a:avLst/>
          </a:prstGeom>
        </p:spPr>
      </p:pic>
      <p:pic>
        <p:nvPicPr>
          <p:cNvPr id="11" name="Image 10">
            <a:extLst>
              <a:ext uri="{FF2B5EF4-FFF2-40B4-BE49-F238E27FC236}">
                <a16:creationId xmlns:a16="http://schemas.microsoft.com/office/drawing/2014/main" id="{16EC3F3F-7448-F341-F9F9-FF4DD3702860}"/>
              </a:ext>
            </a:extLst>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3282490" y="4300764"/>
            <a:ext cx="2221528" cy="1480230"/>
          </a:xfrm>
          <a:prstGeom prst="rect">
            <a:avLst/>
          </a:prstGeom>
        </p:spPr>
      </p:pic>
      <p:pic>
        <p:nvPicPr>
          <p:cNvPr id="12" name="Image 11">
            <a:extLst>
              <a:ext uri="{FF2B5EF4-FFF2-40B4-BE49-F238E27FC236}">
                <a16:creationId xmlns:a16="http://schemas.microsoft.com/office/drawing/2014/main" id="{88290975-1398-F4C6-9E68-6720612C20AF}"/>
              </a:ext>
            </a:extLst>
          </p:cNvPr>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5898733" y="4300764"/>
            <a:ext cx="1974143" cy="1480230"/>
          </a:xfrm>
          <a:prstGeom prst="rect">
            <a:avLst/>
          </a:prstGeom>
        </p:spPr>
      </p:pic>
      <p:pic>
        <p:nvPicPr>
          <p:cNvPr id="13" name="Image 12">
            <a:extLst>
              <a:ext uri="{FF2B5EF4-FFF2-40B4-BE49-F238E27FC236}">
                <a16:creationId xmlns:a16="http://schemas.microsoft.com/office/drawing/2014/main" id="{6AE91DC2-0A82-94EC-61FF-F3BA4CE42A89}"/>
              </a:ext>
            </a:extLst>
          </p:cNvPr>
          <p:cNvPicPr>
            <a:picLocks noChangeAspect="1"/>
          </p:cNvPicPr>
          <p:nvPr/>
        </p:nvPicPr>
        <p:blipFill>
          <a:blip r:embed="rId12"/>
          <a:stretch>
            <a:fillRect/>
          </a:stretch>
        </p:blipFill>
        <p:spPr>
          <a:xfrm>
            <a:off x="8431096" y="4300765"/>
            <a:ext cx="2334520" cy="1509646"/>
          </a:xfrm>
          <a:prstGeom prst="rect">
            <a:avLst/>
          </a:prstGeom>
        </p:spPr>
      </p:pic>
      <p:pic>
        <p:nvPicPr>
          <p:cNvPr id="14" name="Image 13">
            <a:extLst>
              <a:ext uri="{FF2B5EF4-FFF2-40B4-BE49-F238E27FC236}">
                <a16:creationId xmlns:a16="http://schemas.microsoft.com/office/drawing/2014/main" id="{8E97BB62-23C9-FC78-CF49-EB800AE61A67}"/>
              </a:ext>
            </a:extLst>
          </p:cNvPr>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a:off x="5367731" y="385488"/>
            <a:ext cx="2334520" cy="1555576"/>
          </a:xfrm>
          <a:prstGeom prst="rect">
            <a:avLst/>
          </a:prstGeom>
        </p:spPr>
      </p:pic>
      <p:sp>
        <p:nvSpPr>
          <p:cNvPr id="15" name="ZoneTexte 14">
            <a:extLst>
              <a:ext uri="{FF2B5EF4-FFF2-40B4-BE49-F238E27FC236}">
                <a16:creationId xmlns:a16="http://schemas.microsoft.com/office/drawing/2014/main" id="{59E1AAE1-4396-3508-2977-1ECF7B28C875}"/>
              </a:ext>
            </a:extLst>
          </p:cNvPr>
          <p:cNvSpPr txBox="1"/>
          <p:nvPr/>
        </p:nvSpPr>
        <p:spPr>
          <a:xfrm>
            <a:off x="7927328" y="1252752"/>
            <a:ext cx="3765731" cy="2677656"/>
          </a:xfrm>
          <a:prstGeom prst="rect">
            <a:avLst/>
          </a:prstGeom>
          <a:noFill/>
        </p:spPr>
        <p:txBody>
          <a:bodyPr wrap="square" rtlCol="0">
            <a:spAutoFit/>
          </a:bodyPr>
          <a:lstStyle/>
          <a:p>
            <a:r>
              <a:rPr lang="fr-FR" b="1" dirty="0">
                <a:solidFill>
                  <a:srgbClr val="00B050"/>
                </a:solidFill>
              </a:rPr>
              <a:t>Tous les </a:t>
            </a:r>
            <a:r>
              <a:rPr lang="fr-FR" dirty="0"/>
              <a:t>bonhommes de neige ont des cailloux pour faire les yeux.</a:t>
            </a:r>
          </a:p>
          <a:p>
            <a:endParaRPr lang="fr-FR" sz="800" b="1" dirty="0">
              <a:solidFill>
                <a:srgbClr val="00B050"/>
              </a:solidFill>
            </a:endParaRPr>
          </a:p>
          <a:p>
            <a:r>
              <a:rPr lang="fr-FR" b="1" dirty="0">
                <a:solidFill>
                  <a:srgbClr val="00B050"/>
                </a:solidFill>
              </a:rPr>
              <a:t>La plupart des </a:t>
            </a:r>
            <a:r>
              <a:rPr lang="fr-FR" dirty="0"/>
              <a:t>bonhommes de neige ont des branches pour faire les bras.</a:t>
            </a:r>
          </a:p>
          <a:p>
            <a:endParaRPr lang="fr-FR" sz="800" dirty="0"/>
          </a:p>
          <a:p>
            <a:r>
              <a:rPr lang="fr-FR" b="1" dirty="0">
                <a:solidFill>
                  <a:srgbClr val="00B050"/>
                </a:solidFill>
              </a:rPr>
              <a:t>…………  </a:t>
            </a:r>
            <a:r>
              <a:rPr lang="fr-FR" dirty="0"/>
              <a:t> bonhommes de neige ont une carotte pour faire le nez.</a:t>
            </a:r>
          </a:p>
          <a:p>
            <a:endParaRPr lang="fr-FR" sz="800" dirty="0"/>
          </a:p>
          <a:p>
            <a:r>
              <a:rPr lang="fr-FR" b="1" dirty="0">
                <a:solidFill>
                  <a:srgbClr val="00B050"/>
                </a:solidFill>
              </a:rPr>
              <a:t>………</a:t>
            </a:r>
            <a:r>
              <a:rPr lang="fr-FR" dirty="0"/>
              <a:t>  bonhommes de neige ont un vieux chapeau ou un vieux bonnet.</a:t>
            </a:r>
          </a:p>
        </p:txBody>
      </p:sp>
    </p:spTree>
    <p:extLst>
      <p:ext uri="{BB962C8B-B14F-4D97-AF65-F5344CB8AC3E}">
        <p14:creationId xmlns:p14="http://schemas.microsoft.com/office/powerpoint/2010/main" val="19374558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A697D50-7502-2702-D77F-613110517A0B}"/>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8E265A4E-F8D3-8571-EB8E-653C80CE6149}"/>
              </a:ext>
            </a:extLst>
          </p:cNvPr>
          <p:cNvSpPr>
            <a:spLocks noGrp="1"/>
          </p:cNvSpPr>
          <p:nvPr>
            <p:ph type="title"/>
          </p:nvPr>
        </p:nvSpPr>
        <p:spPr/>
        <p:txBody>
          <a:bodyPr/>
          <a:lstStyle/>
          <a:p>
            <a:r>
              <a:rPr lang="fr-FR" dirty="0"/>
              <a:t> </a:t>
            </a:r>
          </a:p>
        </p:txBody>
      </p:sp>
      <p:sp>
        <p:nvSpPr>
          <p:cNvPr id="3" name="Espace réservé du contenu 2">
            <a:extLst>
              <a:ext uri="{FF2B5EF4-FFF2-40B4-BE49-F238E27FC236}">
                <a16:creationId xmlns:a16="http://schemas.microsoft.com/office/drawing/2014/main" id="{A508D5FA-91E4-F9A6-C2BC-42CF335BCAD3}"/>
              </a:ext>
            </a:extLst>
          </p:cNvPr>
          <p:cNvSpPr>
            <a:spLocks noGrp="1"/>
          </p:cNvSpPr>
          <p:nvPr>
            <p:ph idx="1"/>
          </p:nvPr>
        </p:nvSpPr>
        <p:spPr>
          <a:xfrm>
            <a:off x="838200" y="699247"/>
            <a:ext cx="10515600" cy="5477716"/>
          </a:xfrm>
        </p:spPr>
        <p:txBody>
          <a:bodyPr/>
          <a:lstStyle/>
          <a:p>
            <a:pPr marL="0" indent="0">
              <a:buNone/>
            </a:pPr>
            <a:r>
              <a:rPr lang="fr-FR" dirty="0"/>
              <a:t> </a:t>
            </a:r>
          </a:p>
        </p:txBody>
      </p:sp>
      <p:pic>
        <p:nvPicPr>
          <p:cNvPr id="4" name="Image 3">
            <a:extLst>
              <a:ext uri="{FF2B5EF4-FFF2-40B4-BE49-F238E27FC236}">
                <a16:creationId xmlns:a16="http://schemas.microsoft.com/office/drawing/2014/main" id="{7FCE2C10-31D8-32BE-FEC1-04C7DDC38B8E}"/>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33113" y="422899"/>
            <a:ext cx="2221927" cy="1480755"/>
          </a:xfrm>
          <a:prstGeom prst="rect">
            <a:avLst/>
          </a:prstGeom>
        </p:spPr>
      </p:pic>
      <p:pic>
        <p:nvPicPr>
          <p:cNvPr id="5" name="Image 4">
            <a:extLst>
              <a:ext uri="{FF2B5EF4-FFF2-40B4-BE49-F238E27FC236}">
                <a16:creationId xmlns:a16="http://schemas.microsoft.com/office/drawing/2014/main" id="{44CEE8B1-321A-C4AA-F3E6-9534E25F0F9C}"/>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33113" y="2485243"/>
            <a:ext cx="1236345" cy="1648460"/>
          </a:xfrm>
          <a:prstGeom prst="rect">
            <a:avLst/>
          </a:prstGeom>
        </p:spPr>
      </p:pic>
      <p:pic>
        <p:nvPicPr>
          <p:cNvPr id="6" name="Image 5">
            <a:extLst>
              <a:ext uri="{FF2B5EF4-FFF2-40B4-BE49-F238E27FC236}">
                <a16:creationId xmlns:a16="http://schemas.microsoft.com/office/drawing/2014/main" id="{037851C2-B04C-B5CD-465A-5D24EE61518D}"/>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394804" y="2116621"/>
            <a:ext cx="1343025" cy="2015693"/>
          </a:xfrm>
          <a:prstGeom prst="rect">
            <a:avLst/>
          </a:prstGeom>
        </p:spPr>
      </p:pic>
      <p:pic>
        <p:nvPicPr>
          <p:cNvPr id="7" name="Image 6">
            <a:extLst>
              <a:ext uri="{FF2B5EF4-FFF2-40B4-BE49-F238E27FC236}">
                <a16:creationId xmlns:a16="http://schemas.microsoft.com/office/drawing/2014/main" id="{BE2A7368-567E-0965-5765-749B2BAEBCCF}"/>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3962906" y="2415128"/>
            <a:ext cx="1343025" cy="1678940"/>
          </a:xfrm>
          <a:prstGeom prst="rect">
            <a:avLst/>
          </a:prstGeom>
        </p:spPr>
      </p:pic>
      <p:pic>
        <p:nvPicPr>
          <p:cNvPr id="8" name="Image 7">
            <a:extLst>
              <a:ext uri="{FF2B5EF4-FFF2-40B4-BE49-F238E27FC236}">
                <a16:creationId xmlns:a16="http://schemas.microsoft.com/office/drawing/2014/main" id="{EA044189-7B92-01E0-731A-3791F864F0C8}"/>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5531008" y="2472543"/>
            <a:ext cx="1673860" cy="1673860"/>
          </a:xfrm>
          <a:prstGeom prst="rect">
            <a:avLst/>
          </a:prstGeom>
        </p:spPr>
      </p:pic>
      <p:pic>
        <p:nvPicPr>
          <p:cNvPr id="9" name="Image 8">
            <a:extLst>
              <a:ext uri="{FF2B5EF4-FFF2-40B4-BE49-F238E27FC236}">
                <a16:creationId xmlns:a16="http://schemas.microsoft.com/office/drawing/2014/main" id="{63F723DC-4BD6-CF6A-6C18-421DC9CD94AE}"/>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3391441" y="312530"/>
            <a:ext cx="1637030" cy="1637030"/>
          </a:xfrm>
          <a:prstGeom prst="rect">
            <a:avLst/>
          </a:prstGeom>
        </p:spPr>
      </p:pic>
      <p:pic>
        <p:nvPicPr>
          <p:cNvPr id="10" name="Image 9">
            <a:extLst>
              <a:ext uri="{FF2B5EF4-FFF2-40B4-BE49-F238E27FC236}">
                <a16:creationId xmlns:a16="http://schemas.microsoft.com/office/drawing/2014/main" id="{D9BF846E-264E-B69A-D725-A2E9D8E3ED52}"/>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844789" y="4300764"/>
            <a:ext cx="2221528" cy="1480755"/>
          </a:xfrm>
          <a:prstGeom prst="rect">
            <a:avLst/>
          </a:prstGeom>
        </p:spPr>
      </p:pic>
      <p:pic>
        <p:nvPicPr>
          <p:cNvPr id="11" name="Image 10">
            <a:extLst>
              <a:ext uri="{FF2B5EF4-FFF2-40B4-BE49-F238E27FC236}">
                <a16:creationId xmlns:a16="http://schemas.microsoft.com/office/drawing/2014/main" id="{60F2F5A8-27CD-22CA-F665-0627057264E1}"/>
              </a:ext>
            </a:extLst>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3282490" y="4300764"/>
            <a:ext cx="2221528" cy="1480230"/>
          </a:xfrm>
          <a:prstGeom prst="rect">
            <a:avLst/>
          </a:prstGeom>
        </p:spPr>
      </p:pic>
      <p:pic>
        <p:nvPicPr>
          <p:cNvPr id="12" name="Image 11">
            <a:extLst>
              <a:ext uri="{FF2B5EF4-FFF2-40B4-BE49-F238E27FC236}">
                <a16:creationId xmlns:a16="http://schemas.microsoft.com/office/drawing/2014/main" id="{F5942675-2B01-4414-47E7-CBA823E3CEC1}"/>
              </a:ext>
            </a:extLst>
          </p:cNvPr>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5898733" y="4300764"/>
            <a:ext cx="1974143" cy="1480230"/>
          </a:xfrm>
          <a:prstGeom prst="rect">
            <a:avLst/>
          </a:prstGeom>
        </p:spPr>
      </p:pic>
      <p:pic>
        <p:nvPicPr>
          <p:cNvPr id="13" name="Image 12">
            <a:extLst>
              <a:ext uri="{FF2B5EF4-FFF2-40B4-BE49-F238E27FC236}">
                <a16:creationId xmlns:a16="http://schemas.microsoft.com/office/drawing/2014/main" id="{D49D9886-06ED-E812-F35A-0C6CE8B622C0}"/>
              </a:ext>
            </a:extLst>
          </p:cNvPr>
          <p:cNvPicPr>
            <a:picLocks noChangeAspect="1"/>
          </p:cNvPicPr>
          <p:nvPr/>
        </p:nvPicPr>
        <p:blipFill>
          <a:blip r:embed="rId12"/>
          <a:stretch>
            <a:fillRect/>
          </a:stretch>
        </p:blipFill>
        <p:spPr>
          <a:xfrm>
            <a:off x="8431096" y="4300765"/>
            <a:ext cx="2334520" cy="1509646"/>
          </a:xfrm>
          <a:prstGeom prst="rect">
            <a:avLst/>
          </a:prstGeom>
        </p:spPr>
      </p:pic>
      <p:pic>
        <p:nvPicPr>
          <p:cNvPr id="14" name="Image 13">
            <a:extLst>
              <a:ext uri="{FF2B5EF4-FFF2-40B4-BE49-F238E27FC236}">
                <a16:creationId xmlns:a16="http://schemas.microsoft.com/office/drawing/2014/main" id="{07807112-AB96-8533-78C1-F4B94922D281}"/>
              </a:ext>
            </a:extLst>
          </p:cNvPr>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a:off x="5367731" y="385488"/>
            <a:ext cx="2334520" cy="1555576"/>
          </a:xfrm>
          <a:prstGeom prst="rect">
            <a:avLst/>
          </a:prstGeom>
        </p:spPr>
      </p:pic>
      <p:sp>
        <p:nvSpPr>
          <p:cNvPr id="15" name="ZoneTexte 14">
            <a:extLst>
              <a:ext uri="{FF2B5EF4-FFF2-40B4-BE49-F238E27FC236}">
                <a16:creationId xmlns:a16="http://schemas.microsoft.com/office/drawing/2014/main" id="{3A9D721F-A02D-3D15-2413-B3B56DBBC4B4}"/>
              </a:ext>
            </a:extLst>
          </p:cNvPr>
          <p:cNvSpPr txBox="1"/>
          <p:nvPr/>
        </p:nvSpPr>
        <p:spPr>
          <a:xfrm>
            <a:off x="7927328" y="1252752"/>
            <a:ext cx="3765731" cy="2677656"/>
          </a:xfrm>
          <a:prstGeom prst="rect">
            <a:avLst/>
          </a:prstGeom>
          <a:noFill/>
        </p:spPr>
        <p:txBody>
          <a:bodyPr wrap="square" rtlCol="0">
            <a:spAutoFit/>
          </a:bodyPr>
          <a:lstStyle/>
          <a:p>
            <a:r>
              <a:rPr lang="fr-FR" b="1" dirty="0">
                <a:solidFill>
                  <a:srgbClr val="00B050"/>
                </a:solidFill>
              </a:rPr>
              <a:t>Tous les </a:t>
            </a:r>
            <a:r>
              <a:rPr lang="fr-FR" dirty="0"/>
              <a:t>bonhommes de neige ont des cailloux pour faire les yeux.</a:t>
            </a:r>
          </a:p>
          <a:p>
            <a:endParaRPr lang="fr-FR" sz="800" b="1" dirty="0">
              <a:solidFill>
                <a:srgbClr val="00B050"/>
              </a:solidFill>
            </a:endParaRPr>
          </a:p>
          <a:p>
            <a:r>
              <a:rPr lang="fr-FR" b="1" dirty="0">
                <a:solidFill>
                  <a:srgbClr val="00B050"/>
                </a:solidFill>
              </a:rPr>
              <a:t>La plupart des </a:t>
            </a:r>
            <a:r>
              <a:rPr lang="fr-FR" dirty="0"/>
              <a:t>bonhommes de neige ont des branches pour faire les bras.</a:t>
            </a:r>
          </a:p>
          <a:p>
            <a:endParaRPr lang="fr-FR" sz="800" dirty="0"/>
          </a:p>
          <a:p>
            <a:r>
              <a:rPr lang="fr-FR" b="1" dirty="0">
                <a:solidFill>
                  <a:srgbClr val="00B050"/>
                </a:solidFill>
              </a:rPr>
              <a:t>…………  </a:t>
            </a:r>
            <a:r>
              <a:rPr lang="fr-FR" dirty="0"/>
              <a:t> bonhommes de neige ont une carotte pour faire le nez.</a:t>
            </a:r>
          </a:p>
          <a:p>
            <a:endParaRPr lang="fr-FR" sz="800" dirty="0"/>
          </a:p>
          <a:p>
            <a:r>
              <a:rPr lang="fr-FR" b="1" dirty="0">
                <a:solidFill>
                  <a:srgbClr val="00B050"/>
                </a:solidFill>
              </a:rPr>
              <a:t>………</a:t>
            </a:r>
            <a:r>
              <a:rPr lang="fr-FR" dirty="0"/>
              <a:t>  bonhommes de neige ont un vieux chapeau ou un vieux bonnet.</a:t>
            </a:r>
          </a:p>
        </p:txBody>
      </p:sp>
    </p:spTree>
    <p:extLst>
      <p:ext uri="{BB962C8B-B14F-4D97-AF65-F5344CB8AC3E}">
        <p14:creationId xmlns:p14="http://schemas.microsoft.com/office/powerpoint/2010/main" val="409889735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9AFB8DB-9EF5-8F4B-2708-CCB38DBC8B82}"/>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B6DFC00D-A5AB-7A76-3B50-EAA9FEBFABAE}"/>
              </a:ext>
            </a:extLst>
          </p:cNvPr>
          <p:cNvSpPr>
            <a:spLocks noGrp="1"/>
          </p:cNvSpPr>
          <p:nvPr>
            <p:ph type="title"/>
          </p:nvPr>
        </p:nvSpPr>
        <p:spPr/>
        <p:txBody>
          <a:bodyPr/>
          <a:lstStyle/>
          <a:p>
            <a:r>
              <a:rPr lang="fr-FR" dirty="0"/>
              <a:t> </a:t>
            </a:r>
          </a:p>
        </p:txBody>
      </p:sp>
      <p:sp>
        <p:nvSpPr>
          <p:cNvPr id="3" name="Espace réservé du contenu 2">
            <a:extLst>
              <a:ext uri="{FF2B5EF4-FFF2-40B4-BE49-F238E27FC236}">
                <a16:creationId xmlns:a16="http://schemas.microsoft.com/office/drawing/2014/main" id="{0CB2251D-97FE-4C8C-5E76-BD620BB775EC}"/>
              </a:ext>
            </a:extLst>
          </p:cNvPr>
          <p:cNvSpPr>
            <a:spLocks noGrp="1"/>
          </p:cNvSpPr>
          <p:nvPr>
            <p:ph idx="1"/>
          </p:nvPr>
        </p:nvSpPr>
        <p:spPr>
          <a:xfrm>
            <a:off x="838200" y="699247"/>
            <a:ext cx="10515600" cy="5477716"/>
          </a:xfrm>
        </p:spPr>
        <p:txBody>
          <a:bodyPr/>
          <a:lstStyle/>
          <a:p>
            <a:pPr marL="0" indent="0">
              <a:buNone/>
            </a:pPr>
            <a:r>
              <a:rPr lang="fr-FR" dirty="0"/>
              <a:t> </a:t>
            </a:r>
          </a:p>
        </p:txBody>
      </p:sp>
      <p:pic>
        <p:nvPicPr>
          <p:cNvPr id="4" name="Image 3">
            <a:extLst>
              <a:ext uri="{FF2B5EF4-FFF2-40B4-BE49-F238E27FC236}">
                <a16:creationId xmlns:a16="http://schemas.microsoft.com/office/drawing/2014/main" id="{94D38AA9-9778-287F-A451-7F352E20ECB8}"/>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33113" y="422899"/>
            <a:ext cx="2221927" cy="1480755"/>
          </a:xfrm>
          <a:prstGeom prst="rect">
            <a:avLst/>
          </a:prstGeom>
        </p:spPr>
      </p:pic>
      <p:pic>
        <p:nvPicPr>
          <p:cNvPr id="5" name="Image 4">
            <a:extLst>
              <a:ext uri="{FF2B5EF4-FFF2-40B4-BE49-F238E27FC236}">
                <a16:creationId xmlns:a16="http://schemas.microsoft.com/office/drawing/2014/main" id="{674A6338-5EF6-883F-6FCC-86422026DEC1}"/>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33113" y="2485243"/>
            <a:ext cx="1236345" cy="1648460"/>
          </a:xfrm>
          <a:prstGeom prst="rect">
            <a:avLst/>
          </a:prstGeom>
        </p:spPr>
      </p:pic>
      <p:pic>
        <p:nvPicPr>
          <p:cNvPr id="6" name="Image 5">
            <a:extLst>
              <a:ext uri="{FF2B5EF4-FFF2-40B4-BE49-F238E27FC236}">
                <a16:creationId xmlns:a16="http://schemas.microsoft.com/office/drawing/2014/main" id="{3EA20744-439F-D5D8-BDAE-9F2283BA2CE6}"/>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394804" y="2116621"/>
            <a:ext cx="1343025" cy="2015693"/>
          </a:xfrm>
          <a:prstGeom prst="rect">
            <a:avLst/>
          </a:prstGeom>
        </p:spPr>
      </p:pic>
      <p:pic>
        <p:nvPicPr>
          <p:cNvPr id="7" name="Image 6">
            <a:extLst>
              <a:ext uri="{FF2B5EF4-FFF2-40B4-BE49-F238E27FC236}">
                <a16:creationId xmlns:a16="http://schemas.microsoft.com/office/drawing/2014/main" id="{1E1A7654-0379-4A17-A758-74694353DDF8}"/>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3962906" y="2415128"/>
            <a:ext cx="1343025" cy="1678940"/>
          </a:xfrm>
          <a:prstGeom prst="rect">
            <a:avLst/>
          </a:prstGeom>
        </p:spPr>
      </p:pic>
      <p:pic>
        <p:nvPicPr>
          <p:cNvPr id="8" name="Image 7">
            <a:extLst>
              <a:ext uri="{FF2B5EF4-FFF2-40B4-BE49-F238E27FC236}">
                <a16:creationId xmlns:a16="http://schemas.microsoft.com/office/drawing/2014/main" id="{2101A5BE-975F-2977-9243-97C7700D5F5C}"/>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5531008" y="2472543"/>
            <a:ext cx="1673860" cy="1673860"/>
          </a:xfrm>
          <a:prstGeom prst="rect">
            <a:avLst/>
          </a:prstGeom>
        </p:spPr>
      </p:pic>
      <p:pic>
        <p:nvPicPr>
          <p:cNvPr id="9" name="Image 8">
            <a:extLst>
              <a:ext uri="{FF2B5EF4-FFF2-40B4-BE49-F238E27FC236}">
                <a16:creationId xmlns:a16="http://schemas.microsoft.com/office/drawing/2014/main" id="{DCDB7417-5E49-B2E3-3A1B-93246C5067DC}"/>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3391441" y="312530"/>
            <a:ext cx="1637030" cy="1637030"/>
          </a:xfrm>
          <a:prstGeom prst="rect">
            <a:avLst/>
          </a:prstGeom>
        </p:spPr>
      </p:pic>
      <p:pic>
        <p:nvPicPr>
          <p:cNvPr id="10" name="Image 9">
            <a:extLst>
              <a:ext uri="{FF2B5EF4-FFF2-40B4-BE49-F238E27FC236}">
                <a16:creationId xmlns:a16="http://schemas.microsoft.com/office/drawing/2014/main" id="{5CD0D624-8A54-4457-CD61-E690981096E6}"/>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844789" y="4300764"/>
            <a:ext cx="2221528" cy="1480755"/>
          </a:xfrm>
          <a:prstGeom prst="rect">
            <a:avLst/>
          </a:prstGeom>
        </p:spPr>
      </p:pic>
      <p:pic>
        <p:nvPicPr>
          <p:cNvPr id="11" name="Image 10">
            <a:extLst>
              <a:ext uri="{FF2B5EF4-FFF2-40B4-BE49-F238E27FC236}">
                <a16:creationId xmlns:a16="http://schemas.microsoft.com/office/drawing/2014/main" id="{7DF744F6-2879-5A2B-438D-114EDD5EA901}"/>
              </a:ext>
            </a:extLst>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3282490" y="4300764"/>
            <a:ext cx="2221528" cy="1480230"/>
          </a:xfrm>
          <a:prstGeom prst="rect">
            <a:avLst/>
          </a:prstGeom>
        </p:spPr>
      </p:pic>
      <p:pic>
        <p:nvPicPr>
          <p:cNvPr id="12" name="Image 11">
            <a:extLst>
              <a:ext uri="{FF2B5EF4-FFF2-40B4-BE49-F238E27FC236}">
                <a16:creationId xmlns:a16="http://schemas.microsoft.com/office/drawing/2014/main" id="{140FEE17-A4D5-866E-1C3A-024AB9883A7C}"/>
              </a:ext>
            </a:extLst>
          </p:cNvPr>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5898733" y="4300764"/>
            <a:ext cx="1974143" cy="1480230"/>
          </a:xfrm>
          <a:prstGeom prst="rect">
            <a:avLst/>
          </a:prstGeom>
        </p:spPr>
      </p:pic>
      <p:pic>
        <p:nvPicPr>
          <p:cNvPr id="13" name="Image 12">
            <a:extLst>
              <a:ext uri="{FF2B5EF4-FFF2-40B4-BE49-F238E27FC236}">
                <a16:creationId xmlns:a16="http://schemas.microsoft.com/office/drawing/2014/main" id="{E24692EC-2F6D-64E7-E08E-1CBD5CB5855C}"/>
              </a:ext>
            </a:extLst>
          </p:cNvPr>
          <p:cNvPicPr>
            <a:picLocks noChangeAspect="1"/>
          </p:cNvPicPr>
          <p:nvPr/>
        </p:nvPicPr>
        <p:blipFill>
          <a:blip r:embed="rId12"/>
          <a:stretch>
            <a:fillRect/>
          </a:stretch>
        </p:blipFill>
        <p:spPr>
          <a:xfrm>
            <a:off x="8431096" y="4300765"/>
            <a:ext cx="2334520" cy="1509646"/>
          </a:xfrm>
          <a:prstGeom prst="rect">
            <a:avLst/>
          </a:prstGeom>
        </p:spPr>
      </p:pic>
      <p:pic>
        <p:nvPicPr>
          <p:cNvPr id="14" name="Image 13">
            <a:extLst>
              <a:ext uri="{FF2B5EF4-FFF2-40B4-BE49-F238E27FC236}">
                <a16:creationId xmlns:a16="http://schemas.microsoft.com/office/drawing/2014/main" id="{ACC4D434-92DD-AB25-C0C8-6FE29DD5421B}"/>
              </a:ext>
            </a:extLst>
          </p:cNvPr>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a:off x="5367731" y="385488"/>
            <a:ext cx="2334520" cy="1555576"/>
          </a:xfrm>
          <a:prstGeom prst="rect">
            <a:avLst/>
          </a:prstGeom>
        </p:spPr>
      </p:pic>
      <p:sp>
        <p:nvSpPr>
          <p:cNvPr id="15" name="ZoneTexte 14">
            <a:extLst>
              <a:ext uri="{FF2B5EF4-FFF2-40B4-BE49-F238E27FC236}">
                <a16:creationId xmlns:a16="http://schemas.microsoft.com/office/drawing/2014/main" id="{C317BF81-BAD9-6538-A8E7-3F681137559D}"/>
              </a:ext>
            </a:extLst>
          </p:cNvPr>
          <p:cNvSpPr txBox="1"/>
          <p:nvPr/>
        </p:nvSpPr>
        <p:spPr>
          <a:xfrm>
            <a:off x="7927328" y="1252752"/>
            <a:ext cx="3765731" cy="2677656"/>
          </a:xfrm>
          <a:prstGeom prst="rect">
            <a:avLst/>
          </a:prstGeom>
          <a:noFill/>
        </p:spPr>
        <p:txBody>
          <a:bodyPr wrap="square" rtlCol="0">
            <a:spAutoFit/>
          </a:bodyPr>
          <a:lstStyle/>
          <a:p>
            <a:r>
              <a:rPr lang="fr-FR" b="1" dirty="0">
                <a:solidFill>
                  <a:srgbClr val="00B050"/>
                </a:solidFill>
              </a:rPr>
              <a:t>Tous les </a:t>
            </a:r>
            <a:r>
              <a:rPr lang="fr-FR" dirty="0"/>
              <a:t>bonhommes de neige ont des cailloux pour faire les yeux.</a:t>
            </a:r>
          </a:p>
          <a:p>
            <a:endParaRPr lang="fr-FR" sz="800" b="1" dirty="0">
              <a:solidFill>
                <a:srgbClr val="00B050"/>
              </a:solidFill>
            </a:endParaRPr>
          </a:p>
          <a:p>
            <a:r>
              <a:rPr lang="fr-FR" b="1" dirty="0">
                <a:solidFill>
                  <a:srgbClr val="00B050"/>
                </a:solidFill>
              </a:rPr>
              <a:t>La plupart des </a:t>
            </a:r>
            <a:r>
              <a:rPr lang="fr-FR" dirty="0"/>
              <a:t>bonhommes de neige ont des branches pour faire les bras.</a:t>
            </a:r>
          </a:p>
          <a:p>
            <a:endParaRPr lang="fr-FR" sz="800" dirty="0"/>
          </a:p>
          <a:p>
            <a:r>
              <a:rPr lang="fr-FR" b="1" dirty="0">
                <a:solidFill>
                  <a:srgbClr val="00B050"/>
                </a:solidFill>
              </a:rPr>
              <a:t>Certains</a:t>
            </a:r>
            <a:r>
              <a:rPr lang="fr-FR" dirty="0"/>
              <a:t> bonhommes de neige ont une carotte pour faire le nez.</a:t>
            </a:r>
          </a:p>
          <a:p>
            <a:endParaRPr lang="fr-FR" sz="800" dirty="0"/>
          </a:p>
          <a:p>
            <a:r>
              <a:rPr lang="fr-FR" b="1" dirty="0">
                <a:solidFill>
                  <a:srgbClr val="00B050"/>
                </a:solidFill>
              </a:rPr>
              <a:t>Quelques</a:t>
            </a:r>
            <a:r>
              <a:rPr lang="fr-FR" dirty="0"/>
              <a:t> bonhommes de neige ont un vieux chapeau ou un vieux bonnet.</a:t>
            </a:r>
          </a:p>
        </p:txBody>
      </p:sp>
    </p:spTree>
    <p:extLst>
      <p:ext uri="{BB962C8B-B14F-4D97-AF65-F5344CB8AC3E}">
        <p14:creationId xmlns:p14="http://schemas.microsoft.com/office/powerpoint/2010/main" val="185594787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9311EB8-1453-C65C-705D-97432358263C}"/>
              </a:ext>
            </a:extLst>
          </p:cNvPr>
          <p:cNvSpPr>
            <a:spLocks noGrp="1"/>
          </p:cNvSpPr>
          <p:nvPr>
            <p:ph type="title"/>
          </p:nvPr>
        </p:nvSpPr>
        <p:spPr/>
        <p:txBody>
          <a:bodyPr/>
          <a:lstStyle/>
          <a:p>
            <a:r>
              <a:rPr lang="fr-FR" dirty="0"/>
              <a:t> </a:t>
            </a:r>
          </a:p>
        </p:txBody>
      </p:sp>
      <p:sp>
        <p:nvSpPr>
          <p:cNvPr id="3" name="Espace réservé du contenu 2">
            <a:extLst>
              <a:ext uri="{FF2B5EF4-FFF2-40B4-BE49-F238E27FC236}">
                <a16:creationId xmlns:a16="http://schemas.microsoft.com/office/drawing/2014/main" id="{D014D5A4-CBB8-10D7-57D8-245461DF1AD2}"/>
              </a:ext>
            </a:extLst>
          </p:cNvPr>
          <p:cNvSpPr>
            <a:spLocks noGrp="1"/>
          </p:cNvSpPr>
          <p:nvPr>
            <p:ph idx="1"/>
          </p:nvPr>
        </p:nvSpPr>
        <p:spPr/>
        <p:txBody>
          <a:bodyPr/>
          <a:lstStyle/>
          <a:p>
            <a:pPr marL="0" indent="0" algn="just">
              <a:buNone/>
            </a:pPr>
            <a:r>
              <a:rPr lang="fr-FR" sz="2000" kern="100" dirty="0">
                <a:effectLst/>
                <a:latin typeface="Times New Roman" panose="02020603050405020304" pitchFamily="18" charset="0"/>
                <a:ea typeface="Calibri" panose="020F0502020204030204" pitchFamily="34" charset="0"/>
                <a:cs typeface="Times New Roman" panose="02020603050405020304" pitchFamily="18" charset="0"/>
              </a:rPr>
              <a:t>	Voici les éléments dont tu as besoin pour faire un bonhomme de neige.</a:t>
            </a:r>
          </a:p>
          <a:p>
            <a:pPr marL="0" indent="0" algn="just">
              <a:buNone/>
            </a:pPr>
            <a:r>
              <a:rPr lang="fr-FR" sz="2000" kern="100" dirty="0">
                <a:effectLst/>
                <a:latin typeface="Times New Roman" panose="02020603050405020304" pitchFamily="18" charset="0"/>
                <a:ea typeface="Calibri" panose="020F0502020204030204" pitchFamily="34" charset="0"/>
                <a:cs typeface="Times New Roman" panose="02020603050405020304" pitchFamily="18" charset="0"/>
              </a:rPr>
              <a:t>	Tu prends :</a:t>
            </a:r>
          </a:p>
          <a:p>
            <a:pPr marL="0" indent="0" algn="just">
              <a:buNone/>
            </a:pPr>
            <a:r>
              <a:rPr lang="fr-FR" sz="2000" kern="100" dirty="0">
                <a:effectLst/>
                <a:latin typeface="Times New Roman" panose="02020603050405020304" pitchFamily="18" charset="0"/>
                <a:ea typeface="Calibri" panose="020F0502020204030204" pitchFamily="34" charset="0"/>
                <a:cs typeface="Times New Roman" panose="02020603050405020304" pitchFamily="18" charset="0"/>
              </a:rPr>
              <a:t>	- trois cailloux</a:t>
            </a:r>
          </a:p>
          <a:p>
            <a:pPr marL="0" indent="0" algn="just">
              <a:buNone/>
            </a:pPr>
            <a:r>
              <a:rPr lang="fr-FR" sz="2000" kern="100" dirty="0">
                <a:effectLst/>
                <a:latin typeface="Times New Roman" panose="02020603050405020304" pitchFamily="18" charset="0"/>
                <a:ea typeface="Calibri" panose="020F0502020204030204" pitchFamily="34" charset="0"/>
                <a:cs typeface="Times New Roman" panose="02020603050405020304" pitchFamily="18" charset="0"/>
              </a:rPr>
              <a:t>	- deux branches</a:t>
            </a:r>
          </a:p>
          <a:p>
            <a:pPr marL="0" indent="0" algn="just">
              <a:buNone/>
            </a:pPr>
            <a:r>
              <a:rPr lang="fr-FR" sz="2000" kern="100" dirty="0">
                <a:effectLst/>
                <a:latin typeface="Times New Roman" panose="02020603050405020304" pitchFamily="18" charset="0"/>
                <a:ea typeface="Calibri" panose="020F0502020204030204" pitchFamily="34" charset="0"/>
                <a:cs typeface="Times New Roman" panose="02020603050405020304" pitchFamily="18" charset="0"/>
              </a:rPr>
              <a:t>	- une carotte</a:t>
            </a:r>
          </a:p>
          <a:p>
            <a:pPr marL="0" indent="0" algn="just">
              <a:buNone/>
            </a:pPr>
            <a:r>
              <a:rPr lang="fr-FR" sz="2000" kern="100" dirty="0">
                <a:effectLst/>
                <a:latin typeface="Times New Roman" panose="02020603050405020304" pitchFamily="18" charset="0"/>
                <a:ea typeface="Calibri" panose="020F0502020204030204" pitchFamily="34" charset="0"/>
                <a:cs typeface="Times New Roman" panose="02020603050405020304" pitchFamily="18" charset="0"/>
              </a:rPr>
              <a:t>	- de la neige</a:t>
            </a:r>
          </a:p>
          <a:p>
            <a:pPr marL="0" indent="0" algn="just">
              <a:buNone/>
            </a:pPr>
            <a:r>
              <a:rPr lang="fr-FR" sz="2000" kern="100" dirty="0">
                <a:effectLst/>
                <a:latin typeface="Times New Roman" panose="02020603050405020304" pitchFamily="18" charset="0"/>
                <a:ea typeface="Calibri" panose="020F0502020204030204" pitchFamily="34" charset="0"/>
                <a:cs typeface="Times New Roman" panose="02020603050405020304" pitchFamily="18" charset="0"/>
              </a:rPr>
              <a:t>	Attention, affronter le froid exige du courage.</a:t>
            </a:r>
          </a:p>
          <a:p>
            <a:pPr marL="0" indent="0">
              <a:buNone/>
            </a:pPr>
            <a:endParaRPr lang="fr-FR" dirty="0"/>
          </a:p>
        </p:txBody>
      </p:sp>
    </p:spTree>
    <p:extLst>
      <p:ext uri="{BB962C8B-B14F-4D97-AF65-F5344CB8AC3E}">
        <p14:creationId xmlns:p14="http://schemas.microsoft.com/office/powerpoint/2010/main" val="2846800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DFED7ED-7F8D-D380-3B95-2A89CD2FD3D7}"/>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060B5189-D5C7-A42C-2D9C-C597C219B34D}"/>
              </a:ext>
            </a:extLst>
          </p:cNvPr>
          <p:cNvSpPr>
            <a:spLocks noGrp="1"/>
          </p:cNvSpPr>
          <p:nvPr>
            <p:ph type="title"/>
          </p:nvPr>
        </p:nvSpPr>
        <p:spPr/>
        <p:txBody>
          <a:bodyPr/>
          <a:lstStyle/>
          <a:p>
            <a:r>
              <a:rPr lang="fr-FR" dirty="0"/>
              <a:t> </a:t>
            </a:r>
          </a:p>
        </p:txBody>
      </p:sp>
      <p:sp>
        <p:nvSpPr>
          <p:cNvPr id="3" name="Espace réservé du contenu 2">
            <a:extLst>
              <a:ext uri="{FF2B5EF4-FFF2-40B4-BE49-F238E27FC236}">
                <a16:creationId xmlns:a16="http://schemas.microsoft.com/office/drawing/2014/main" id="{B21150CC-EBAA-0199-5B74-6D561E7357E7}"/>
              </a:ext>
            </a:extLst>
          </p:cNvPr>
          <p:cNvSpPr>
            <a:spLocks noGrp="1"/>
          </p:cNvSpPr>
          <p:nvPr>
            <p:ph idx="1"/>
          </p:nvPr>
        </p:nvSpPr>
        <p:spPr/>
        <p:txBody>
          <a:bodyPr/>
          <a:lstStyle/>
          <a:p>
            <a:pPr marL="0" indent="0" algn="just">
              <a:buNone/>
            </a:pPr>
            <a:endParaRPr lang="fr-FR" sz="2000" kern="100" dirty="0">
              <a:effectLst/>
              <a:latin typeface="Times New Roman" panose="02020603050405020304" pitchFamily="18" charset="0"/>
              <a:ea typeface="Calibri" panose="020F0502020204030204" pitchFamily="34" charset="0"/>
              <a:cs typeface="Times New Roman" panose="02020603050405020304" pitchFamily="18" charset="0"/>
            </a:endParaRPr>
          </a:p>
          <a:p>
            <a:pPr marL="0" indent="0" algn="just">
              <a:buNone/>
            </a:pPr>
            <a:endParaRPr lang="fr-FR" sz="2000" kern="100" dirty="0">
              <a:latin typeface="Times New Roman" panose="02020603050405020304" pitchFamily="18" charset="0"/>
              <a:ea typeface="Calibri" panose="020F0502020204030204" pitchFamily="34" charset="0"/>
              <a:cs typeface="Times New Roman" panose="02020603050405020304" pitchFamily="18" charset="0"/>
            </a:endParaRPr>
          </a:p>
          <a:p>
            <a:pPr marL="0" indent="0" algn="just">
              <a:buNone/>
            </a:pPr>
            <a:r>
              <a:rPr lang="fr-FR" sz="2000" kern="100" dirty="0">
                <a:effectLst/>
                <a:latin typeface="Times New Roman" panose="02020603050405020304" pitchFamily="18" charset="0"/>
                <a:ea typeface="Calibri" panose="020F0502020204030204" pitchFamily="34" charset="0"/>
                <a:cs typeface="Times New Roman" panose="02020603050405020304" pitchFamily="18" charset="0"/>
              </a:rPr>
              <a:t>	Tu prends trois cailloux</a:t>
            </a:r>
          </a:p>
          <a:p>
            <a:pPr marL="0" indent="0" algn="just">
              <a:buNone/>
            </a:pPr>
            <a:r>
              <a:rPr lang="fr-FR" sz="2000" kern="100" dirty="0">
                <a:effectLst/>
                <a:latin typeface="Times New Roman" panose="02020603050405020304" pitchFamily="18" charset="0"/>
                <a:ea typeface="Calibri" panose="020F0502020204030204" pitchFamily="34" charset="0"/>
                <a:cs typeface="Times New Roman" panose="02020603050405020304" pitchFamily="18" charset="0"/>
              </a:rPr>
              <a:t>	Tu prends deux branches</a:t>
            </a:r>
          </a:p>
          <a:p>
            <a:pPr marL="0" indent="0" algn="just">
              <a:buNone/>
            </a:pPr>
            <a:r>
              <a:rPr lang="fr-FR" sz="2000" kern="100" dirty="0">
                <a:effectLst/>
                <a:latin typeface="Times New Roman" panose="02020603050405020304" pitchFamily="18" charset="0"/>
                <a:ea typeface="Calibri" panose="020F0502020204030204" pitchFamily="34" charset="0"/>
                <a:cs typeface="Times New Roman" panose="02020603050405020304" pitchFamily="18" charset="0"/>
              </a:rPr>
              <a:t>	Tu prends une carotte</a:t>
            </a:r>
          </a:p>
          <a:p>
            <a:pPr marL="0" indent="0" algn="just">
              <a:buNone/>
            </a:pPr>
            <a:r>
              <a:rPr lang="fr-FR" sz="2000" kern="100" dirty="0">
                <a:effectLst/>
                <a:latin typeface="Times New Roman" panose="02020603050405020304" pitchFamily="18" charset="0"/>
                <a:ea typeface="Calibri" panose="020F0502020204030204" pitchFamily="34" charset="0"/>
                <a:cs typeface="Times New Roman" panose="02020603050405020304" pitchFamily="18" charset="0"/>
              </a:rPr>
              <a:t>	Tu prends de la neige</a:t>
            </a:r>
          </a:p>
          <a:p>
            <a:pPr marL="0" indent="0" algn="just">
              <a:buNone/>
            </a:pPr>
            <a:endParaRPr lang="fr-FR" sz="2000" kern="100" dirty="0">
              <a:effectLst/>
              <a:latin typeface="Times New Roman" panose="02020603050405020304" pitchFamily="18" charset="0"/>
              <a:ea typeface="Calibri" panose="020F0502020204030204" pitchFamily="34" charset="0"/>
              <a:cs typeface="Times New Roman" panose="02020603050405020304" pitchFamily="18" charset="0"/>
            </a:endParaRPr>
          </a:p>
          <a:p>
            <a:pPr marL="0" indent="0">
              <a:buNone/>
            </a:pPr>
            <a:endParaRPr lang="fr-FR" dirty="0"/>
          </a:p>
        </p:txBody>
      </p:sp>
    </p:spTree>
    <p:extLst>
      <p:ext uri="{BB962C8B-B14F-4D97-AF65-F5344CB8AC3E}">
        <p14:creationId xmlns:p14="http://schemas.microsoft.com/office/powerpoint/2010/main" val="198160142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3A7A17E-1F73-28A4-0C5A-BD6FF3680A6F}"/>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BD3F3F95-0ACE-E527-E03C-26AE1074A45E}"/>
              </a:ext>
            </a:extLst>
          </p:cNvPr>
          <p:cNvSpPr>
            <a:spLocks noGrp="1"/>
          </p:cNvSpPr>
          <p:nvPr>
            <p:ph type="title"/>
          </p:nvPr>
        </p:nvSpPr>
        <p:spPr/>
        <p:txBody>
          <a:bodyPr/>
          <a:lstStyle/>
          <a:p>
            <a:r>
              <a:rPr lang="fr-FR" dirty="0"/>
              <a:t> </a:t>
            </a:r>
          </a:p>
        </p:txBody>
      </p:sp>
      <p:sp>
        <p:nvSpPr>
          <p:cNvPr id="3" name="Espace réservé du contenu 2">
            <a:extLst>
              <a:ext uri="{FF2B5EF4-FFF2-40B4-BE49-F238E27FC236}">
                <a16:creationId xmlns:a16="http://schemas.microsoft.com/office/drawing/2014/main" id="{5D8AC502-16BA-E975-8EF3-771EC0429914}"/>
              </a:ext>
            </a:extLst>
          </p:cNvPr>
          <p:cNvSpPr>
            <a:spLocks noGrp="1"/>
          </p:cNvSpPr>
          <p:nvPr>
            <p:ph idx="1"/>
          </p:nvPr>
        </p:nvSpPr>
        <p:spPr/>
        <p:txBody>
          <a:bodyPr/>
          <a:lstStyle/>
          <a:p>
            <a:pPr marL="0" indent="0" algn="just">
              <a:buNone/>
            </a:pPr>
            <a:endParaRPr lang="fr-FR" sz="2000" kern="100" dirty="0">
              <a:effectLst/>
              <a:latin typeface="Times New Roman" panose="02020603050405020304" pitchFamily="18" charset="0"/>
              <a:ea typeface="Calibri" panose="020F0502020204030204" pitchFamily="34" charset="0"/>
              <a:cs typeface="Times New Roman" panose="02020603050405020304" pitchFamily="18" charset="0"/>
            </a:endParaRPr>
          </a:p>
          <a:p>
            <a:pPr marL="0" indent="0" algn="just">
              <a:buNone/>
            </a:pPr>
            <a:endParaRPr lang="fr-FR" sz="2000" kern="100" dirty="0">
              <a:latin typeface="Times New Roman" panose="02020603050405020304" pitchFamily="18" charset="0"/>
              <a:ea typeface="Calibri" panose="020F0502020204030204" pitchFamily="34" charset="0"/>
              <a:cs typeface="Times New Roman" panose="02020603050405020304" pitchFamily="18" charset="0"/>
            </a:endParaRPr>
          </a:p>
          <a:p>
            <a:pPr marL="0" indent="0" algn="just">
              <a:buNone/>
            </a:pPr>
            <a:r>
              <a:rPr lang="fr-FR" sz="2000" kern="100" dirty="0">
                <a:effectLst/>
                <a:latin typeface="Times New Roman" panose="02020603050405020304" pitchFamily="18" charset="0"/>
                <a:ea typeface="Calibri" panose="020F0502020204030204" pitchFamily="34" charset="0"/>
                <a:cs typeface="Times New Roman" panose="02020603050405020304" pitchFamily="18" charset="0"/>
              </a:rPr>
              <a:t>	</a:t>
            </a:r>
            <a:r>
              <a:rPr lang="fr-FR" sz="2000" kern="100" dirty="0">
                <a:solidFill>
                  <a:srgbClr val="00B050"/>
                </a:solidFill>
                <a:effectLst/>
                <a:latin typeface="Times New Roman" panose="02020603050405020304" pitchFamily="18" charset="0"/>
                <a:ea typeface="Calibri" panose="020F0502020204030204" pitchFamily="34" charset="0"/>
                <a:cs typeface="Times New Roman" panose="02020603050405020304" pitchFamily="18" charset="0"/>
              </a:rPr>
              <a:t>Tu</a:t>
            </a:r>
            <a:r>
              <a:rPr lang="fr-FR" sz="2000" kern="100" dirty="0">
                <a:effectLst/>
                <a:latin typeface="Times New Roman" panose="02020603050405020304" pitchFamily="18" charset="0"/>
                <a:ea typeface="Calibri" panose="020F0502020204030204" pitchFamily="34" charset="0"/>
                <a:cs typeface="Times New Roman" panose="02020603050405020304" pitchFamily="18" charset="0"/>
              </a:rPr>
              <a:t> // </a:t>
            </a:r>
            <a:r>
              <a:rPr lang="fr-FR" sz="2000" kern="10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prends</a:t>
            </a:r>
            <a:r>
              <a:rPr lang="fr-FR" sz="2000" kern="100" dirty="0">
                <a:effectLst/>
                <a:latin typeface="Times New Roman" panose="02020603050405020304" pitchFamily="18" charset="0"/>
                <a:ea typeface="Calibri" panose="020F0502020204030204" pitchFamily="34" charset="0"/>
                <a:cs typeface="Times New Roman" panose="02020603050405020304" pitchFamily="18" charset="0"/>
              </a:rPr>
              <a:t> </a:t>
            </a:r>
            <a:r>
              <a:rPr lang="fr-FR" sz="2000" kern="10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trois</a:t>
            </a:r>
            <a:r>
              <a:rPr lang="fr-FR" sz="2000" kern="100" dirty="0">
                <a:effectLst/>
                <a:latin typeface="Times New Roman" panose="02020603050405020304" pitchFamily="18" charset="0"/>
                <a:ea typeface="Calibri" panose="020F0502020204030204" pitchFamily="34" charset="0"/>
                <a:cs typeface="Times New Roman" panose="02020603050405020304" pitchFamily="18" charset="0"/>
              </a:rPr>
              <a:t> </a:t>
            </a:r>
            <a:r>
              <a:rPr lang="fr-FR" sz="2000" kern="10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cailloux		</a:t>
            </a:r>
          </a:p>
          <a:p>
            <a:pPr marL="0" indent="0" algn="just">
              <a:buNone/>
            </a:pPr>
            <a:r>
              <a:rPr lang="fr-FR" sz="2000" kern="100" dirty="0">
                <a:effectLst/>
                <a:latin typeface="Times New Roman" panose="02020603050405020304" pitchFamily="18" charset="0"/>
                <a:ea typeface="Calibri" panose="020F0502020204030204" pitchFamily="34" charset="0"/>
                <a:cs typeface="Times New Roman" panose="02020603050405020304" pitchFamily="18" charset="0"/>
              </a:rPr>
              <a:t>	</a:t>
            </a:r>
            <a:r>
              <a:rPr lang="fr-FR" sz="2000" kern="100" dirty="0">
                <a:solidFill>
                  <a:srgbClr val="00B050"/>
                </a:solidFill>
                <a:effectLst/>
                <a:latin typeface="Times New Roman" panose="02020603050405020304" pitchFamily="18" charset="0"/>
                <a:ea typeface="Calibri" panose="020F0502020204030204" pitchFamily="34" charset="0"/>
                <a:cs typeface="Times New Roman" panose="02020603050405020304" pitchFamily="18" charset="0"/>
              </a:rPr>
              <a:t>Tu</a:t>
            </a:r>
            <a:r>
              <a:rPr lang="fr-FR" sz="2000" kern="100" dirty="0">
                <a:effectLst/>
                <a:latin typeface="Times New Roman" panose="02020603050405020304" pitchFamily="18" charset="0"/>
                <a:ea typeface="Calibri" panose="020F0502020204030204" pitchFamily="34" charset="0"/>
                <a:cs typeface="Times New Roman" panose="02020603050405020304" pitchFamily="18" charset="0"/>
              </a:rPr>
              <a:t> // </a:t>
            </a:r>
            <a:r>
              <a:rPr lang="fr-FR" sz="2000" kern="10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prends</a:t>
            </a:r>
            <a:r>
              <a:rPr lang="fr-FR" sz="2000" kern="100" dirty="0">
                <a:effectLst/>
                <a:latin typeface="Times New Roman" panose="02020603050405020304" pitchFamily="18" charset="0"/>
                <a:ea typeface="Calibri" panose="020F0502020204030204" pitchFamily="34" charset="0"/>
                <a:cs typeface="Times New Roman" panose="02020603050405020304" pitchFamily="18" charset="0"/>
              </a:rPr>
              <a:t> </a:t>
            </a:r>
            <a:r>
              <a:rPr lang="fr-FR" sz="2000" kern="10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deux</a:t>
            </a:r>
            <a:r>
              <a:rPr lang="fr-FR" sz="2000" kern="100" dirty="0">
                <a:effectLst/>
                <a:latin typeface="Times New Roman" panose="02020603050405020304" pitchFamily="18" charset="0"/>
                <a:ea typeface="Calibri" panose="020F0502020204030204" pitchFamily="34" charset="0"/>
                <a:cs typeface="Times New Roman" panose="02020603050405020304" pitchFamily="18" charset="0"/>
              </a:rPr>
              <a:t> </a:t>
            </a:r>
            <a:r>
              <a:rPr lang="fr-FR" sz="2000" kern="10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branches		</a:t>
            </a:r>
          </a:p>
          <a:p>
            <a:pPr marL="0" indent="0" algn="just">
              <a:buNone/>
            </a:pPr>
            <a:r>
              <a:rPr lang="fr-FR" sz="2000" kern="100" dirty="0">
                <a:effectLst/>
                <a:latin typeface="Times New Roman" panose="02020603050405020304" pitchFamily="18" charset="0"/>
                <a:ea typeface="Calibri" panose="020F0502020204030204" pitchFamily="34" charset="0"/>
                <a:cs typeface="Times New Roman" panose="02020603050405020304" pitchFamily="18" charset="0"/>
              </a:rPr>
              <a:t>	</a:t>
            </a:r>
            <a:r>
              <a:rPr lang="fr-FR" sz="2000" kern="100" dirty="0">
                <a:solidFill>
                  <a:srgbClr val="00B050"/>
                </a:solidFill>
                <a:effectLst/>
                <a:latin typeface="Times New Roman" panose="02020603050405020304" pitchFamily="18" charset="0"/>
                <a:ea typeface="Calibri" panose="020F0502020204030204" pitchFamily="34" charset="0"/>
                <a:cs typeface="Times New Roman" panose="02020603050405020304" pitchFamily="18" charset="0"/>
              </a:rPr>
              <a:t>Tu</a:t>
            </a:r>
            <a:r>
              <a:rPr lang="fr-FR" sz="2000" kern="100" dirty="0">
                <a:effectLst/>
                <a:latin typeface="Times New Roman" panose="02020603050405020304" pitchFamily="18" charset="0"/>
                <a:ea typeface="Calibri" panose="020F0502020204030204" pitchFamily="34" charset="0"/>
                <a:cs typeface="Times New Roman" panose="02020603050405020304" pitchFamily="18" charset="0"/>
              </a:rPr>
              <a:t> // </a:t>
            </a:r>
            <a:r>
              <a:rPr lang="fr-FR" sz="2000" kern="10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prends</a:t>
            </a:r>
            <a:r>
              <a:rPr lang="fr-FR" sz="2000" kern="100" dirty="0">
                <a:effectLst/>
                <a:latin typeface="Times New Roman" panose="02020603050405020304" pitchFamily="18" charset="0"/>
                <a:ea typeface="Calibri" panose="020F0502020204030204" pitchFamily="34" charset="0"/>
                <a:cs typeface="Times New Roman" panose="02020603050405020304" pitchFamily="18" charset="0"/>
              </a:rPr>
              <a:t> </a:t>
            </a:r>
            <a:r>
              <a:rPr lang="fr-FR" sz="2000" kern="10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une</a:t>
            </a:r>
            <a:r>
              <a:rPr lang="fr-FR" sz="2000" kern="100" dirty="0">
                <a:effectLst/>
                <a:latin typeface="Times New Roman" panose="02020603050405020304" pitchFamily="18" charset="0"/>
                <a:ea typeface="Calibri" panose="020F0502020204030204" pitchFamily="34" charset="0"/>
                <a:cs typeface="Times New Roman" panose="02020603050405020304" pitchFamily="18" charset="0"/>
              </a:rPr>
              <a:t> </a:t>
            </a:r>
            <a:r>
              <a:rPr lang="fr-FR" sz="2000" kern="10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carotte		</a:t>
            </a:r>
          </a:p>
          <a:p>
            <a:pPr marL="0" indent="0" algn="just">
              <a:buNone/>
            </a:pPr>
            <a:r>
              <a:rPr lang="fr-FR" sz="2000" kern="100" dirty="0">
                <a:effectLst/>
                <a:latin typeface="Times New Roman" panose="02020603050405020304" pitchFamily="18" charset="0"/>
                <a:ea typeface="Calibri" panose="020F0502020204030204" pitchFamily="34" charset="0"/>
                <a:cs typeface="Times New Roman" panose="02020603050405020304" pitchFamily="18" charset="0"/>
              </a:rPr>
              <a:t>	</a:t>
            </a:r>
            <a:r>
              <a:rPr lang="fr-FR" sz="2000" kern="100" dirty="0">
                <a:solidFill>
                  <a:srgbClr val="00B050"/>
                </a:solidFill>
                <a:effectLst/>
                <a:latin typeface="Times New Roman" panose="02020603050405020304" pitchFamily="18" charset="0"/>
                <a:ea typeface="Calibri" panose="020F0502020204030204" pitchFamily="34" charset="0"/>
                <a:cs typeface="Times New Roman" panose="02020603050405020304" pitchFamily="18" charset="0"/>
              </a:rPr>
              <a:t>Tu</a:t>
            </a:r>
            <a:r>
              <a:rPr lang="fr-FR" sz="2000" kern="100" dirty="0">
                <a:effectLst/>
                <a:latin typeface="Times New Roman" panose="02020603050405020304" pitchFamily="18" charset="0"/>
                <a:ea typeface="Calibri" panose="020F0502020204030204" pitchFamily="34" charset="0"/>
                <a:cs typeface="Times New Roman" panose="02020603050405020304" pitchFamily="18" charset="0"/>
              </a:rPr>
              <a:t> // </a:t>
            </a:r>
            <a:r>
              <a:rPr lang="fr-FR" sz="2000" kern="10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prends</a:t>
            </a:r>
            <a:r>
              <a:rPr lang="fr-FR" sz="2000" kern="100" dirty="0">
                <a:effectLst/>
                <a:latin typeface="Times New Roman" panose="02020603050405020304" pitchFamily="18" charset="0"/>
                <a:ea typeface="Calibri" panose="020F0502020204030204" pitchFamily="34" charset="0"/>
                <a:cs typeface="Times New Roman" panose="02020603050405020304" pitchFamily="18" charset="0"/>
              </a:rPr>
              <a:t> </a:t>
            </a:r>
            <a:r>
              <a:rPr lang="fr-FR" sz="2000" kern="10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de</a:t>
            </a:r>
            <a:r>
              <a:rPr lang="fr-FR" sz="2000" kern="100" dirty="0">
                <a:effectLst/>
                <a:latin typeface="Times New Roman" panose="02020603050405020304" pitchFamily="18" charset="0"/>
                <a:ea typeface="Calibri" panose="020F0502020204030204" pitchFamily="34" charset="0"/>
                <a:cs typeface="Times New Roman" panose="02020603050405020304" pitchFamily="18" charset="0"/>
              </a:rPr>
              <a:t> </a:t>
            </a:r>
            <a:r>
              <a:rPr lang="fr-FR" sz="2000" kern="10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la</a:t>
            </a:r>
            <a:r>
              <a:rPr lang="fr-FR" sz="2000" kern="100" dirty="0">
                <a:effectLst/>
                <a:latin typeface="Times New Roman" panose="02020603050405020304" pitchFamily="18" charset="0"/>
                <a:ea typeface="Calibri" panose="020F0502020204030204" pitchFamily="34" charset="0"/>
                <a:cs typeface="Times New Roman" panose="02020603050405020304" pitchFamily="18" charset="0"/>
              </a:rPr>
              <a:t> </a:t>
            </a:r>
            <a:r>
              <a:rPr lang="fr-FR" sz="2000" kern="10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neige		</a:t>
            </a:r>
            <a:endParaRPr lang="fr-FR" sz="2000" kern="100" dirty="0">
              <a:effectLst/>
              <a:latin typeface="Times New Roman" panose="02020603050405020304" pitchFamily="18" charset="0"/>
              <a:ea typeface="Calibri" panose="020F0502020204030204" pitchFamily="34" charset="0"/>
              <a:cs typeface="Times New Roman" panose="02020603050405020304" pitchFamily="18" charset="0"/>
            </a:endParaRPr>
          </a:p>
          <a:p>
            <a:pPr marL="0" indent="0">
              <a:buNone/>
            </a:pPr>
            <a:endParaRPr lang="fr-FR" dirty="0"/>
          </a:p>
        </p:txBody>
      </p:sp>
    </p:spTree>
    <p:extLst>
      <p:ext uri="{BB962C8B-B14F-4D97-AF65-F5344CB8AC3E}">
        <p14:creationId xmlns:p14="http://schemas.microsoft.com/office/powerpoint/2010/main" val="4478857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FCBFA72-F22A-9022-1AD5-2EF93AC6E75E}"/>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8DCF003B-5233-5EB6-6E16-2B0965872E1C}"/>
              </a:ext>
            </a:extLst>
          </p:cNvPr>
          <p:cNvSpPr>
            <a:spLocks noGrp="1"/>
          </p:cNvSpPr>
          <p:nvPr>
            <p:ph type="title"/>
          </p:nvPr>
        </p:nvSpPr>
        <p:spPr/>
        <p:txBody>
          <a:bodyPr/>
          <a:lstStyle/>
          <a:p>
            <a:r>
              <a:rPr lang="fr-FR" dirty="0"/>
              <a:t> </a:t>
            </a:r>
          </a:p>
        </p:txBody>
      </p:sp>
      <p:sp>
        <p:nvSpPr>
          <p:cNvPr id="3" name="Espace réservé du contenu 2">
            <a:extLst>
              <a:ext uri="{FF2B5EF4-FFF2-40B4-BE49-F238E27FC236}">
                <a16:creationId xmlns:a16="http://schemas.microsoft.com/office/drawing/2014/main" id="{32B21D18-56C8-E2AF-ECA3-DF914B19B17A}"/>
              </a:ext>
            </a:extLst>
          </p:cNvPr>
          <p:cNvSpPr>
            <a:spLocks noGrp="1"/>
          </p:cNvSpPr>
          <p:nvPr>
            <p:ph idx="1"/>
          </p:nvPr>
        </p:nvSpPr>
        <p:spPr/>
        <p:txBody>
          <a:bodyPr/>
          <a:lstStyle/>
          <a:p>
            <a:pPr marL="0" indent="0" algn="just">
              <a:buNone/>
            </a:pPr>
            <a:endParaRPr lang="fr-FR" sz="2000" kern="100" dirty="0">
              <a:effectLst/>
              <a:latin typeface="Times New Roman" panose="02020603050405020304" pitchFamily="18" charset="0"/>
              <a:ea typeface="Calibri" panose="020F0502020204030204" pitchFamily="34" charset="0"/>
              <a:cs typeface="Times New Roman" panose="02020603050405020304" pitchFamily="18" charset="0"/>
            </a:endParaRPr>
          </a:p>
          <a:p>
            <a:pPr marL="0" indent="0" algn="just">
              <a:buNone/>
            </a:pPr>
            <a:endParaRPr lang="fr-FR" sz="2000" kern="100" dirty="0">
              <a:latin typeface="Times New Roman" panose="02020603050405020304" pitchFamily="18" charset="0"/>
              <a:ea typeface="Calibri" panose="020F0502020204030204" pitchFamily="34" charset="0"/>
              <a:cs typeface="Times New Roman" panose="02020603050405020304" pitchFamily="18" charset="0"/>
            </a:endParaRPr>
          </a:p>
          <a:p>
            <a:pPr marL="0" indent="0" algn="just">
              <a:buNone/>
            </a:pPr>
            <a:r>
              <a:rPr lang="fr-FR" sz="2000" kern="100" dirty="0">
                <a:effectLst/>
                <a:latin typeface="Times New Roman" panose="02020603050405020304" pitchFamily="18" charset="0"/>
                <a:ea typeface="Calibri" panose="020F0502020204030204" pitchFamily="34" charset="0"/>
                <a:cs typeface="Times New Roman" panose="02020603050405020304" pitchFamily="18" charset="0"/>
              </a:rPr>
              <a:t>	</a:t>
            </a:r>
            <a:r>
              <a:rPr lang="fr-FR" sz="2000" kern="100" dirty="0">
                <a:solidFill>
                  <a:srgbClr val="00B050"/>
                </a:solidFill>
                <a:effectLst/>
                <a:latin typeface="Times New Roman" panose="02020603050405020304" pitchFamily="18" charset="0"/>
                <a:ea typeface="Calibri" panose="020F0502020204030204" pitchFamily="34" charset="0"/>
                <a:cs typeface="Times New Roman" panose="02020603050405020304" pitchFamily="18" charset="0"/>
              </a:rPr>
              <a:t>Tu</a:t>
            </a:r>
            <a:r>
              <a:rPr lang="fr-FR" sz="2000" kern="100" dirty="0">
                <a:effectLst/>
                <a:latin typeface="Times New Roman" panose="02020603050405020304" pitchFamily="18" charset="0"/>
                <a:ea typeface="Calibri" panose="020F0502020204030204" pitchFamily="34" charset="0"/>
                <a:cs typeface="Times New Roman" panose="02020603050405020304" pitchFamily="18" charset="0"/>
              </a:rPr>
              <a:t> // </a:t>
            </a:r>
            <a:r>
              <a:rPr lang="fr-FR" sz="2000" kern="10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prends</a:t>
            </a:r>
            <a:r>
              <a:rPr lang="fr-FR" sz="2000" kern="100" dirty="0">
                <a:effectLst/>
                <a:latin typeface="Times New Roman" panose="02020603050405020304" pitchFamily="18" charset="0"/>
                <a:ea typeface="Calibri" panose="020F0502020204030204" pitchFamily="34" charset="0"/>
                <a:cs typeface="Times New Roman" panose="02020603050405020304" pitchFamily="18" charset="0"/>
              </a:rPr>
              <a:t> </a:t>
            </a:r>
            <a:r>
              <a:rPr lang="fr-FR" sz="2000" kern="10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trois</a:t>
            </a:r>
            <a:r>
              <a:rPr lang="fr-FR" sz="2000" kern="100" dirty="0">
                <a:effectLst/>
                <a:latin typeface="Times New Roman" panose="02020603050405020304" pitchFamily="18" charset="0"/>
                <a:ea typeface="Calibri" panose="020F0502020204030204" pitchFamily="34" charset="0"/>
                <a:cs typeface="Times New Roman" panose="02020603050405020304" pitchFamily="18" charset="0"/>
              </a:rPr>
              <a:t> </a:t>
            </a:r>
            <a:r>
              <a:rPr lang="fr-FR" sz="2000" kern="10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cailloux		</a:t>
            </a:r>
          </a:p>
          <a:p>
            <a:pPr marL="0" indent="0" algn="just">
              <a:buNone/>
            </a:pPr>
            <a:r>
              <a:rPr lang="fr-FR" sz="2000" kern="100" dirty="0">
                <a:effectLst/>
                <a:latin typeface="Times New Roman" panose="02020603050405020304" pitchFamily="18" charset="0"/>
                <a:ea typeface="Calibri" panose="020F0502020204030204" pitchFamily="34" charset="0"/>
                <a:cs typeface="Times New Roman" panose="02020603050405020304" pitchFamily="18" charset="0"/>
              </a:rPr>
              <a:t>	</a:t>
            </a:r>
            <a:r>
              <a:rPr lang="fr-FR" sz="2000" kern="100" dirty="0">
                <a:solidFill>
                  <a:srgbClr val="00B050"/>
                </a:solidFill>
                <a:effectLst/>
                <a:latin typeface="Times New Roman" panose="02020603050405020304" pitchFamily="18" charset="0"/>
                <a:ea typeface="Calibri" panose="020F0502020204030204" pitchFamily="34" charset="0"/>
                <a:cs typeface="Times New Roman" panose="02020603050405020304" pitchFamily="18" charset="0"/>
              </a:rPr>
              <a:t>Tu</a:t>
            </a:r>
            <a:r>
              <a:rPr lang="fr-FR" sz="2000" kern="100" dirty="0">
                <a:effectLst/>
                <a:latin typeface="Times New Roman" panose="02020603050405020304" pitchFamily="18" charset="0"/>
                <a:ea typeface="Calibri" panose="020F0502020204030204" pitchFamily="34" charset="0"/>
                <a:cs typeface="Times New Roman" panose="02020603050405020304" pitchFamily="18" charset="0"/>
              </a:rPr>
              <a:t> // </a:t>
            </a:r>
            <a:r>
              <a:rPr lang="fr-FR" sz="2000" kern="10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prends</a:t>
            </a:r>
            <a:r>
              <a:rPr lang="fr-FR" sz="2000" kern="100" dirty="0">
                <a:effectLst/>
                <a:latin typeface="Times New Roman" panose="02020603050405020304" pitchFamily="18" charset="0"/>
                <a:ea typeface="Calibri" panose="020F0502020204030204" pitchFamily="34" charset="0"/>
                <a:cs typeface="Times New Roman" panose="02020603050405020304" pitchFamily="18" charset="0"/>
              </a:rPr>
              <a:t> </a:t>
            </a:r>
            <a:r>
              <a:rPr lang="fr-FR" sz="2000" kern="10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deux</a:t>
            </a:r>
            <a:r>
              <a:rPr lang="fr-FR" sz="2000" kern="100" dirty="0">
                <a:effectLst/>
                <a:latin typeface="Times New Roman" panose="02020603050405020304" pitchFamily="18" charset="0"/>
                <a:ea typeface="Calibri" panose="020F0502020204030204" pitchFamily="34" charset="0"/>
                <a:cs typeface="Times New Roman" panose="02020603050405020304" pitchFamily="18" charset="0"/>
              </a:rPr>
              <a:t> </a:t>
            </a:r>
            <a:r>
              <a:rPr lang="fr-FR" sz="2000" kern="10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branches		</a:t>
            </a:r>
          </a:p>
          <a:p>
            <a:pPr marL="0" indent="0" algn="just">
              <a:buNone/>
            </a:pPr>
            <a:r>
              <a:rPr lang="fr-FR" sz="2000" kern="100" dirty="0">
                <a:effectLst/>
                <a:latin typeface="Times New Roman" panose="02020603050405020304" pitchFamily="18" charset="0"/>
                <a:ea typeface="Calibri" panose="020F0502020204030204" pitchFamily="34" charset="0"/>
                <a:cs typeface="Times New Roman" panose="02020603050405020304" pitchFamily="18" charset="0"/>
              </a:rPr>
              <a:t>	</a:t>
            </a:r>
            <a:r>
              <a:rPr lang="fr-FR" sz="2000" kern="100" dirty="0">
                <a:solidFill>
                  <a:srgbClr val="00B050"/>
                </a:solidFill>
                <a:effectLst/>
                <a:latin typeface="Times New Roman" panose="02020603050405020304" pitchFamily="18" charset="0"/>
                <a:ea typeface="Calibri" panose="020F0502020204030204" pitchFamily="34" charset="0"/>
                <a:cs typeface="Times New Roman" panose="02020603050405020304" pitchFamily="18" charset="0"/>
              </a:rPr>
              <a:t>Tu</a:t>
            </a:r>
            <a:r>
              <a:rPr lang="fr-FR" sz="2000" kern="100" dirty="0">
                <a:effectLst/>
                <a:latin typeface="Times New Roman" panose="02020603050405020304" pitchFamily="18" charset="0"/>
                <a:ea typeface="Calibri" panose="020F0502020204030204" pitchFamily="34" charset="0"/>
                <a:cs typeface="Times New Roman" panose="02020603050405020304" pitchFamily="18" charset="0"/>
              </a:rPr>
              <a:t> // </a:t>
            </a:r>
            <a:r>
              <a:rPr lang="fr-FR" sz="2000" kern="10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prends</a:t>
            </a:r>
            <a:r>
              <a:rPr lang="fr-FR" sz="2000" kern="100" dirty="0">
                <a:effectLst/>
                <a:latin typeface="Times New Roman" panose="02020603050405020304" pitchFamily="18" charset="0"/>
                <a:ea typeface="Calibri" panose="020F0502020204030204" pitchFamily="34" charset="0"/>
                <a:cs typeface="Times New Roman" panose="02020603050405020304" pitchFamily="18" charset="0"/>
              </a:rPr>
              <a:t> </a:t>
            </a:r>
            <a:r>
              <a:rPr lang="fr-FR" sz="2000" kern="10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une</a:t>
            </a:r>
            <a:r>
              <a:rPr lang="fr-FR" sz="2000" kern="100" dirty="0">
                <a:effectLst/>
                <a:latin typeface="Times New Roman" panose="02020603050405020304" pitchFamily="18" charset="0"/>
                <a:ea typeface="Calibri" panose="020F0502020204030204" pitchFamily="34" charset="0"/>
                <a:cs typeface="Times New Roman" panose="02020603050405020304" pitchFamily="18" charset="0"/>
              </a:rPr>
              <a:t> </a:t>
            </a:r>
            <a:r>
              <a:rPr lang="fr-FR" sz="2000" kern="10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carotte		</a:t>
            </a:r>
          </a:p>
          <a:p>
            <a:pPr marL="0" indent="0" algn="just">
              <a:buNone/>
            </a:pPr>
            <a:r>
              <a:rPr lang="fr-FR" sz="2000" kern="100" dirty="0">
                <a:effectLst/>
                <a:latin typeface="Times New Roman" panose="02020603050405020304" pitchFamily="18" charset="0"/>
                <a:ea typeface="Calibri" panose="020F0502020204030204" pitchFamily="34" charset="0"/>
                <a:cs typeface="Times New Roman" panose="02020603050405020304" pitchFamily="18" charset="0"/>
              </a:rPr>
              <a:t>	</a:t>
            </a:r>
            <a:r>
              <a:rPr lang="fr-FR" sz="2000" kern="100" dirty="0">
                <a:solidFill>
                  <a:srgbClr val="00B050"/>
                </a:solidFill>
                <a:effectLst/>
                <a:latin typeface="Times New Roman" panose="02020603050405020304" pitchFamily="18" charset="0"/>
                <a:ea typeface="Calibri" panose="020F0502020204030204" pitchFamily="34" charset="0"/>
                <a:cs typeface="Times New Roman" panose="02020603050405020304" pitchFamily="18" charset="0"/>
              </a:rPr>
              <a:t>Tu</a:t>
            </a:r>
            <a:r>
              <a:rPr lang="fr-FR" sz="2000" kern="100" dirty="0">
                <a:effectLst/>
                <a:latin typeface="Times New Roman" panose="02020603050405020304" pitchFamily="18" charset="0"/>
                <a:ea typeface="Calibri" panose="020F0502020204030204" pitchFamily="34" charset="0"/>
                <a:cs typeface="Times New Roman" panose="02020603050405020304" pitchFamily="18" charset="0"/>
              </a:rPr>
              <a:t> // </a:t>
            </a:r>
            <a:r>
              <a:rPr lang="fr-FR" sz="2000" kern="10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prends</a:t>
            </a:r>
            <a:r>
              <a:rPr lang="fr-FR" sz="2000" kern="100" dirty="0">
                <a:effectLst/>
                <a:latin typeface="Times New Roman" panose="02020603050405020304" pitchFamily="18" charset="0"/>
                <a:ea typeface="Calibri" panose="020F0502020204030204" pitchFamily="34" charset="0"/>
                <a:cs typeface="Times New Roman" panose="02020603050405020304" pitchFamily="18" charset="0"/>
              </a:rPr>
              <a:t> </a:t>
            </a:r>
            <a:r>
              <a:rPr lang="fr-FR" sz="2000" kern="10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de</a:t>
            </a:r>
            <a:r>
              <a:rPr lang="fr-FR" sz="2000" kern="100" dirty="0">
                <a:effectLst/>
                <a:latin typeface="Times New Roman" panose="02020603050405020304" pitchFamily="18" charset="0"/>
                <a:ea typeface="Calibri" panose="020F0502020204030204" pitchFamily="34" charset="0"/>
                <a:cs typeface="Times New Roman" panose="02020603050405020304" pitchFamily="18" charset="0"/>
              </a:rPr>
              <a:t> </a:t>
            </a:r>
            <a:r>
              <a:rPr lang="fr-FR" sz="2000" kern="10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la</a:t>
            </a:r>
            <a:r>
              <a:rPr lang="fr-FR" sz="2000" kern="100" dirty="0">
                <a:effectLst/>
                <a:latin typeface="Times New Roman" panose="02020603050405020304" pitchFamily="18" charset="0"/>
                <a:ea typeface="Calibri" panose="020F0502020204030204" pitchFamily="34" charset="0"/>
                <a:cs typeface="Times New Roman" panose="02020603050405020304" pitchFamily="18" charset="0"/>
              </a:rPr>
              <a:t> </a:t>
            </a:r>
            <a:r>
              <a:rPr lang="fr-FR" sz="2000" kern="10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neige		</a:t>
            </a:r>
            <a:endParaRPr lang="fr-FR" sz="2000" kern="100" dirty="0">
              <a:effectLst/>
              <a:latin typeface="Times New Roman" panose="02020603050405020304" pitchFamily="18" charset="0"/>
              <a:ea typeface="Calibri" panose="020F0502020204030204" pitchFamily="34" charset="0"/>
              <a:cs typeface="Times New Roman" panose="02020603050405020304" pitchFamily="18" charset="0"/>
            </a:endParaRPr>
          </a:p>
          <a:p>
            <a:pPr marL="0" indent="0">
              <a:buNone/>
            </a:pPr>
            <a:endParaRPr lang="fr-FR" dirty="0"/>
          </a:p>
        </p:txBody>
      </p:sp>
    </p:spTree>
    <p:extLst>
      <p:ext uri="{BB962C8B-B14F-4D97-AF65-F5344CB8AC3E}">
        <p14:creationId xmlns:p14="http://schemas.microsoft.com/office/powerpoint/2010/main" val="185167588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A686021-0EEF-8D5D-4E3B-33B746D38688}"/>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6E9535D4-25A8-98EC-E99C-8ED6A1799C8A}"/>
              </a:ext>
            </a:extLst>
          </p:cNvPr>
          <p:cNvSpPr>
            <a:spLocks noGrp="1"/>
          </p:cNvSpPr>
          <p:nvPr>
            <p:ph type="title"/>
          </p:nvPr>
        </p:nvSpPr>
        <p:spPr/>
        <p:txBody>
          <a:bodyPr/>
          <a:lstStyle/>
          <a:p>
            <a:r>
              <a:rPr lang="fr-FR" dirty="0"/>
              <a:t> </a:t>
            </a:r>
          </a:p>
        </p:txBody>
      </p:sp>
      <p:sp>
        <p:nvSpPr>
          <p:cNvPr id="3" name="Espace réservé du contenu 2">
            <a:extLst>
              <a:ext uri="{FF2B5EF4-FFF2-40B4-BE49-F238E27FC236}">
                <a16:creationId xmlns:a16="http://schemas.microsoft.com/office/drawing/2014/main" id="{2A215B75-B83B-5467-CA81-E52898E9B033}"/>
              </a:ext>
            </a:extLst>
          </p:cNvPr>
          <p:cNvSpPr>
            <a:spLocks noGrp="1"/>
          </p:cNvSpPr>
          <p:nvPr>
            <p:ph idx="1"/>
          </p:nvPr>
        </p:nvSpPr>
        <p:spPr>
          <a:xfrm>
            <a:off x="1025769" y="1479367"/>
            <a:ext cx="10515600" cy="4351338"/>
          </a:xfrm>
        </p:spPr>
        <p:txBody>
          <a:bodyPr/>
          <a:lstStyle/>
          <a:p>
            <a:pPr marL="0" indent="0" algn="just">
              <a:buNone/>
            </a:pPr>
            <a:endParaRPr lang="fr-FR" sz="2000" kern="100" dirty="0">
              <a:effectLst/>
              <a:latin typeface="Times New Roman" panose="02020603050405020304" pitchFamily="18" charset="0"/>
              <a:ea typeface="Calibri" panose="020F0502020204030204" pitchFamily="34" charset="0"/>
              <a:cs typeface="Times New Roman" panose="02020603050405020304" pitchFamily="18" charset="0"/>
            </a:endParaRPr>
          </a:p>
          <a:p>
            <a:pPr marL="0" indent="0" algn="just">
              <a:buNone/>
            </a:pPr>
            <a:endParaRPr lang="fr-FR" sz="2000" kern="100" dirty="0">
              <a:solidFill>
                <a:schemeClr val="accent1"/>
              </a:solidFill>
              <a:latin typeface="Times New Roman" panose="02020603050405020304" pitchFamily="18" charset="0"/>
              <a:ea typeface="Calibri" panose="020F0502020204030204" pitchFamily="34" charset="0"/>
              <a:cs typeface="Times New Roman" panose="02020603050405020304" pitchFamily="18" charset="0"/>
            </a:endParaRPr>
          </a:p>
          <a:p>
            <a:pPr marL="0" indent="0" algn="just">
              <a:buNone/>
            </a:pPr>
            <a:r>
              <a:rPr lang="fr-FR" sz="2000" kern="10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	</a:t>
            </a:r>
          </a:p>
          <a:p>
            <a:pPr marL="0" indent="0" algn="just">
              <a:buNone/>
            </a:pPr>
            <a:r>
              <a:rPr lang="fr-FR" sz="2000" kern="100" dirty="0">
                <a:effectLst/>
                <a:latin typeface="Times New Roman" panose="02020603050405020304" pitchFamily="18" charset="0"/>
                <a:ea typeface="Calibri" panose="020F0502020204030204" pitchFamily="34" charset="0"/>
                <a:cs typeface="Times New Roman" panose="02020603050405020304" pitchFamily="18" charset="0"/>
              </a:rPr>
              <a:t>	</a:t>
            </a:r>
            <a:r>
              <a:rPr lang="fr-FR" sz="2000" kern="100" dirty="0">
                <a:solidFill>
                  <a:srgbClr val="00B050"/>
                </a:solidFill>
                <a:effectLst/>
                <a:latin typeface="Times New Roman" panose="02020603050405020304" pitchFamily="18" charset="0"/>
                <a:ea typeface="Calibri" panose="020F0502020204030204" pitchFamily="34" charset="0"/>
                <a:cs typeface="Times New Roman" panose="02020603050405020304" pitchFamily="18" charset="0"/>
              </a:rPr>
              <a:t>Tu</a:t>
            </a:r>
            <a:r>
              <a:rPr lang="fr-FR" sz="2000" kern="100" dirty="0">
                <a:effectLst/>
                <a:latin typeface="Times New Roman" panose="02020603050405020304" pitchFamily="18" charset="0"/>
                <a:ea typeface="Calibri" panose="020F0502020204030204" pitchFamily="34" charset="0"/>
                <a:cs typeface="Times New Roman" panose="02020603050405020304" pitchFamily="18" charset="0"/>
              </a:rPr>
              <a:t> // </a:t>
            </a:r>
            <a:r>
              <a:rPr lang="fr-FR" sz="2000" kern="10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prends</a:t>
            </a:r>
            <a:r>
              <a:rPr lang="fr-FR" sz="2000" kern="100" dirty="0">
                <a:effectLst/>
                <a:latin typeface="Times New Roman" panose="02020603050405020304" pitchFamily="18" charset="0"/>
                <a:ea typeface="Calibri" panose="020F0502020204030204" pitchFamily="34" charset="0"/>
                <a:cs typeface="Times New Roman" panose="02020603050405020304" pitchFamily="18" charset="0"/>
              </a:rPr>
              <a:t> </a:t>
            </a:r>
            <a:r>
              <a:rPr lang="fr-FR" sz="2000" kern="100" dirty="0">
                <a:solidFill>
                  <a:srgbClr val="00B0F0"/>
                </a:solidFill>
                <a:effectLst/>
                <a:latin typeface="Times New Roman" panose="02020603050405020304" pitchFamily="18" charset="0"/>
                <a:ea typeface="Calibri" panose="020F0502020204030204" pitchFamily="34" charset="0"/>
                <a:cs typeface="Times New Roman" panose="02020603050405020304" pitchFamily="18" charset="0"/>
              </a:rPr>
              <a:t>une</a:t>
            </a:r>
            <a:r>
              <a:rPr lang="fr-FR" sz="2000" kern="100" dirty="0">
                <a:effectLst/>
                <a:latin typeface="Times New Roman" panose="02020603050405020304" pitchFamily="18" charset="0"/>
                <a:ea typeface="Calibri" panose="020F0502020204030204" pitchFamily="34" charset="0"/>
                <a:cs typeface="Times New Roman" panose="02020603050405020304" pitchFamily="18" charset="0"/>
              </a:rPr>
              <a:t> </a:t>
            </a:r>
            <a:r>
              <a:rPr lang="fr-FR" sz="2000" kern="10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carotte		</a:t>
            </a:r>
          </a:p>
          <a:p>
            <a:pPr marL="0" indent="0" algn="just">
              <a:buNone/>
            </a:pPr>
            <a:endParaRPr lang="fr-FR" sz="2000" kern="100" dirty="0">
              <a:effectLst/>
              <a:latin typeface="Times New Roman" panose="02020603050405020304" pitchFamily="18" charset="0"/>
              <a:ea typeface="Calibri" panose="020F0502020204030204" pitchFamily="34" charset="0"/>
              <a:cs typeface="Times New Roman" panose="02020603050405020304" pitchFamily="18" charset="0"/>
            </a:endParaRPr>
          </a:p>
          <a:p>
            <a:pPr marL="0" indent="0" algn="just">
              <a:buNone/>
            </a:pPr>
            <a:r>
              <a:rPr lang="fr-FR" sz="1400" dirty="0">
                <a:solidFill>
                  <a:srgbClr val="00B0F0"/>
                </a:solidFill>
              </a:rPr>
              <a:t>                                                                        </a:t>
            </a:r>
            <a:r>
              <a:rPr lang="fr-FR" sz="1800" dirty="0">
                <a:solidFill>
                  <a:srgbClr val="00B0F0"/>
                </a:solidFill>
              </a:rPr>
              <a:t>Déterminant</a:t>
            </a:r>
          </a:p>
          <a:p>
            <a:pPr marL="0" indent="0" algn="just">
              <a:buNone/>
            </a:pPr>
            <a:endParaRPr lang="fr-FR" sz="800" kern="100" dirty="0">
              <a:effectLst/>
              <a:latin typeface="Times New Roman" panose="02020603050405020304" pitchFamily="18" charset="0"/>
              <a:ea typeface="Calibri" panose="020F0502020204030204" pitchFamily="34" charset="0"/>
              <a:cs typeface="Times New Roman" panose="02020603050405020304" pitchFamily="18" charset="0"/>
            </a:endParaRPr>
          </a:p>
          <a:p>
            <a:pPr marL="0" indent="0" algn="just">
              <a:buNone/>
            </a:pPr>
            <a:r>
              <a:rPr lang="fr-FR" sz="2000" kern="100" dirty="0">
                <a:effectLst/>
                <a:latin typeface="Times New Roman" panose="02020603050405020304" pitchFamily="18" charset="0"/>
                <a:ea typeface="Calibri" panose="020F0502020204030204" pitchFamily="34" charset="0"/>
                <a:cs typeface="Times New Roman" panose="02020603050405020304" pitchFamily="18" charset="0"/>
              </a:rPr>
              <a:t>	</a:t>
            </a:r>
            <a:r>
              <a:rPr lang="fr-FR" sz="2000" kern="100" dirty="0">
                <a:solidFill>
                  <a:srgbClr val="00B050"/>
                </a:solidFill>
                <a:effectLst/>
                <a:latin typeface="Times New Roman" panose="02020603050405020304" pitchFamily="18" charset="0"/>
                <a:ea typeface="Calibri" panose="020F0502020204030204" pitchFamily="34" charset="0"/>
                <a:cs typeface="Times New Roman" panose="02020603050405020304" pitchFamily="18" charset="0"/>
              </a:rPr>
              <a:t>Tu</a:t>
            </a:r>
            <a:r>
              <a:rPr lang="fr-FR" sz="2000" kern="100" dirty="0">
                <a:effectLst/>
                <a:latin typeface="Times New Roman" panose="02020603050405020304" pitchFamily="18" charset="0"/>
                <a:ea typeface="Calibri" panose="020F0502020204030204" pitchFamily="34" charset="0"/>
                <a:cs typeface="Times New Roman" panose="02020603050405020304" pitchFamily="18" charset="0"/>
              </a:rPr>
              <a:t> // </a:t>
            </a:r>
            <a:r>
              <a:rPr lang="fr-FR" sz="2000" kern="10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prends</a:t>
            </a:r>
            <a:r>
              <a:rPr lang="fr-FR" sz="2000" kern="100" dirty="0">
                <a:effectLst/>
                <a:latin typeface="Times New Roman" panose="02020603050405020304" pitchFamily="18" charset="0"/>
                <a:ea typeface="Calibri" panose="020F0502020204030204" pitchFamily="34" charset="0"/>
                <a:cs typeface="Times New Roman" panose="02020603050405020304" pitchFamily="18" charset="0"/>
              </a:rPr>
              <a:t> </a:t>
            </a:r>
            <a:r>
              <a:rPr lang="fr-FR" sz="2000" kern="100" dirty="0">
                <a:solidFill>
                  <a:srgbClr val="00B0F0"/>
                </a:solidFill>
                <a:effectLst/>
                <a:latin typeface="Times New Roman" panose="02020603050405020304" pitchFamily="18" charset="0"/>
                <a:ea typeface="Calibri" panose="020F0502020204030204" pitchFamily="34" charset="0"/>
                <a:cs typeface="Times New Roman" panose="02020603050405020304" pitchFamily="18" charset="0"/>
              </a:rPr>
              <a:t>de la </a:t>
            </a:r>
            <a:r>
              <a:rPr lang="fr-FR" sz="2000" kern="10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neige		</a:t>
            </a:r>
            <a:endParaRPr lang="fr-FR" sz="2000" kern="100" dirty="0">
              <a:effectLst/>
              <a:latin typeface="Times New Roman" panose="02020603050405020304" pitchFamily="18" charset="0"/>
              <a:ea typeface="Calibri" panose="020F0502020204030204" pitchFamily="34" charset="0"/>
              <a:cs typeface="Times New Roman" panose="02020603050405020304" pitchFamily="18" charset="0"/>
            </a:endParaRPr>
          </a:p>
          <a:p>
            <a:pPr marL="0" indent="0">
              <a:buNone/>
            </a:pPr>
            <a:endParaRPr lang="fr-FR" dirty="0"/>
          </a:p>
        </p:txBody>
      </p:sp>
      <p:sp>
        <p:nvSpPr>
          <p:cNvPr id="4" name="Bulle rectangulaire à coins arrondis 3">
            <a:extLst>
              <a:ext uri="{FF2B5EF4-FFF2-40B4-BE49-F238E27FC236}">
                <a16:creationId xmlns:a16="http://schemas.microsoft.com/office/drawing/2014/main" id="{FCADD4CB-A98A-850C-48E5-E08674FC61F2}"/>
              </a:ext>
            </a:extLst>
          </p:cNvPr>
          <p:cNvSpPr/>
          <p:nvPr/>
        </p:nvSpPr>
        <p:spPr>
          <a:xfrm>
            <a:off x="3587262" y="1906104"/>
            <a:ext cx="1641231" cy="530713"/>
          </a:xfrm>
          <a:prstGeom prst="wedgeRoundRectCallout">
            <a:avLst>
              <a:gd name="adj1" fmla="val -57027"/>
              <a:gd name="adj2" fmla="val 88427"/>
              <a:gd name="adj3" fmla="val 16667"/>
            </a:avLst>
          </a:prstGeom>
          <a:noFill/>
          <a:ln>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 name="ZoneTexte 4">
            <a:extLst>
              <a:ext uri="{FF2B5EF4-FFF2-40B4-BE49-F238E27FC236}">
                <a16:creationId xmlns:a16="http://schemas.microsoft.com/office/drawing/2014/main" id="{1CAF8F5E-CC6D-8446-C033-457595CCB999}"/>
              </a:ext>
            </a:extLst>
          </p:cNvPr>
          <p:cNvSpPr txBox="1"/>
          <p:nvPr/>
        </p:nvSpPr>
        <p:spPr>
          <a:xfrm>
            <a:off x="3681046" y="1986794"/>
            <a:ext cx="1453662" cy="369332"/>
          </a:xfrm>
          <a:prstGeom prst="rect">
            <a:avLst/>
          </a:prstGeom>
          <a:noFill/>
        </p:spPr>
        <p:txBody>
          <a:bodyPr wrap="square" rtlCol="0">
            <a:spAutoFit/>
          </a:bodyPr>
          <a:lstStyle/>
          <a:p>
            <a:r>
              <a:rPr lang="fr-FR" dirty="0">
                <a:solidFill>
                  <a:srgbClr val="00B0F0"/>
                </a:solidFill>
              </a:rPr>
              <a:t>Déterminant</a:t>
            </a:r>
          </a:p>
        </p:txBody>
      </p:sp>
      <p:sp>
        <p:nvSpPr>
          <p:cNvPr id="6" name="Bulle rectangulaire à coins arrondis 5">
            <a:extLst>
              <a:ext uri="{FF2B5EF4-FFF2-40B4-BE49-F238E27FC236}">
                <a16:creationId xmlns:a16="http://schemas.microsoft.com/office/drawing/2014/main" id="{8D07F1A4-BD8E-9115-2FF5-6E1388F34607}"/>
              </a:ext>
            </a:extLst>
          </p:cNvPr>
          <p:cNvSpPr/>
          <p:nvPr/>
        </p:nvSpPr>
        <p:spPr>
          <a:xfrm>
            <a:off x="3657599" y="3389679"/>
            <a:ext cx="1641231" cy="530713"/>
          </a:xfrm>
          <a:prstGeom prst="wedgeRoundRectCallout">
            <a:avLst>
              <a:gd name="adj1" fmla="val -57027"/>
              <a:gd name="adj2" fmla="val 88427"/>
              <a:gd name="adj3" fmla="val 16667"/>
            </a:avLst>
          </a:prstGeom>
          <a:noFill/>
          <a:ln>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232654525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6A6EEB4-7609-FEB9-32A9-99BEB224EFBF}"/>
              </a:ext>
            </a:extLst>
          </p:cNvPr>
          <p:cNvSpPr>
            <a:spLocks noGrp="1"/>
          </p:cNvSpPr>
          <p:nvPr>
            <p:ph type="title"/>
          </p:nvPr>
        </p:nvSpPr>
        <p:spPr/>
        <p:txBody>
          <a:bodyPr/>
          <a:lstStyle/>
          <a:p>
            <a:endParaRPr lang="fr-FR"/>
          </a:p>
        </p:txBody>
      </p:sp>
      <p:sp>
        <p:nvSpPr>
          <p:cNvPr id="3" name="Espace réservé du contenu 2">
            <a:extLst>
              <a:ext uri="{FF2B5EF4-FFF2-40B4-BE49-F238E27FC236}">
                <a16:creationId xmlns:a16="http://schemas.microsoft.com/office/drawing/2014/main" id="{2DE71F24-68F1-8871-F3D5-8801283E3D5E}"/>
              </a:ext>
            </a:extLst>
          </p:cNvPr>
          <p:cNvSpPr>
            <a:spLocks noGrp="1"/>
          </p:cNvSpPr>
          <p:nvPr>
            <p:ph idx="1"/>
          </p:nvPr>
        </p:nvSpPr>
        <p:spPr/>
        <p:txBody>
          <a:bodyPr/>
          <a:lstStyle/>
          <a:p>
            <a:pPr marL="0" indent="0">
              <a:buNone/>
            </a:pPr>
            <a:endParaRPr lang="fr-FR" dirty="0"/>
          </a:p>
          <a:p>
            <a:pPr marL="0" indent="0">
              <a:buNone/>
            </a:pPr>
            <a:endParaRPr lang="fr-FR" dirty="0"/>
          </a:p>
          <a:p>
            <a:pPr marL="0" indent="0">
              <a:buNone/>
            </a:pPr>
            <a:r>
              <a:rPr lang="fr-FR" dirty="0"/>
              <a:t>	</a:t>
            </a:r>
            <a:r>
              <a:rPr lang="fr-FR" sz="2000" kern="100" dirty="0">
                <a:effectLst/>
                <a:latin typeface="Times New Roman" panose="02020603050405020304" pitchFamily="18" charset="0"/>
                <a:ea typeface="Calibri" panose="020F0502020204030204" pitchFamily="34" charset="0"/>
                <a:cs typeface="Times New Roman" panose="02020603050405020304" pitchFamily="18" charset="0"/>
              </a:rPr>
              <a:t>Affronter le froid exige du courage.</a:t>
            </a:r>
          </a:p>
          <a:p>
            <a:pPr marL="0" indent="0">
              <a:buNone/>
            </a:pPr>
            <a:endParaRPr lang="fr-FR" dirty="0"/>
          </a:p>
        </p:txBody>
      </p:sp>
    </p:spTree>
    <p:extLst>
      <p:ext uri="{BB962C8B-B14F-4D97-AF65-F5344CB8AC3E}">
        <p14:creationId xmlns:p14="http://schemas.microsoft.com/office/powerpoint/2010/main" val="326966748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45F50A1-9C95-8CB1-CC98-6FC687ADC0A7}"/>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2BB2C142-F3DB-F4C4-DB90-AE0712DADD0A}"/>
              </a:ext>
            </a:extLst>
          </p:cNvPr>
          <p:cNvSpPr>
            <a:spLocks noGrp="1"/>
          </p:cNvSpPr>
          <p:nvPr>
            <p:ph type="title"/>
          </p:nvPr>
        </p:nvSpPr>
        <p:spPr/>
        <p:txBody>
          <a:bodyPr/>
          <a:lstStyle/>
          <a:p>
            <a:endParaRPr lang="fr-FR"/>
          </a:p>
        </p:txBody>
      </p:sp>
      <p:sp>
        <p:nvSpPr>
          <p:cNvPr id="3" name="Espace réservé du contenu 2">
            <a:extLst>
              <a:ext uri="{FF2B5EF4-FFF2-40B4-BE49-F238E27FC236}">
                <a16:creationId xmlns:a16="http://schemas.microsoft.com/office/drawing/2014/main" id="{66B88137-A727-94B8-A67A-A2EDF17FF6BB}"/>
              </a:ext>
            </a:extLst>
          </p:cNvPr>
          <p:cNvSpPr>
            <a:spLocks noGrp="1"/>
          </p:cNvSpPr>
          <p:nvPr>
            <p:ph idx="1"/>
          </p:nvPr>
        </p:nvSpPr>
        <p:spPr/>
        <p:txBody>
          <a:bodyPr/>
          <a:lstStyle/>
          <a:p>
            <a:pPr marL="0" indent="0">
              <a:buNone/>
            </a:pPr>
            <a:endParaRPr lang="fr-FR" dirty="0"/>
          </a:p>
          <a:p>
            <a:pPr marL="0" indent="0">
              <a:buNone/>
            </a:pPr>
            <a:endParaRPr lang="fr-FR" dirty="0"/>
          </a:p>
          <a:p>
            <a:pPr marL="0" indent="0">
              <a:buNone/>
            </a:pPr>
            <a:r>
              <a:rPr lang="fr-FR" dirty="0"/>
              <a:t>	</a:t>
            </a:r>
            <a:r>
              <a:rPr lang="fr-FR" sz="2000" kern="100" dirty="0">
                <a:solidFill>
                  <a:srgbClr val="00B050"/>
                </a:solidFill>
                <a:effectLst/>
                <a:latin typeface="Times New Roman" panose="02020603050405020304" pitchFamily="18" charset="0"/>
                <a:ea typeface="Calibri" panose="020F0502020204030204" pitchFamily="34" charset="0"/>
                <a:cs typeface="Times New Roman" panose="02020603050405020304" pitchFamily="18" charset="0"/>
              </a:rPr>
              <a:t>Affronter le froid </a:t>
            </a:r>
            <a:r>
              <a:rPr lang="fr-FR" sz="2000" kern="100" dirty="0">
                <a:effectLst/>
                <a:latin typeface="Times New Roman" panose="02020603050405020304" pitchFamily="18" charset="0"/>
                <a:ea typeface="Calibri" panose="020F0502020204030204" pitchFamily="34" charset="0"/>
                <a:cs typeface="Times New Roman" panose="02020603050405020304" pitchFamily="18" charset="0"/>
              </a:rPr>
              <a:t>// </a:t>
            </a:r>
            <a:r>
              <a:rPr lang="fr-FR" sz="2000" kern="100" dirty="0">
                <a:solidFill>
                  <a:srgbClr val="EE0000"/>
                </a:solidFill>
                <a:effectLst/>
                <a:latin typeface="Times New Roman" panose="02020603050405020304" pitchFamily="18" charset="0"/>
                <a:ea typeface="Calibri" panose="020F0502020204030204" pitchFamily="34" charset="0"/>
                <a:cs typeface="Times New Roman" panose="02020603050405020304" pitchFamily="18" charset="0"/>
              </a:rPr>
              <a:t>exige du courage</a:t>
            </a:r>
            <a:r>
              <a:rPr lang="fr-FR" sz="2000" kern="100" dirty="0">
                <a:effectLst/>
                <a:latin typeface="Times New Roman" panose="02020603050405020304" pitchFamily="18" charset="0"/>
                <a:ea typeface="Calibri" panose="020F0502020204030204" pitchFamily="34" charset="0"/>
                <a:cs typeface="Times New Roman" panose="02020603050405020304" pitchFamily="18" charset="0"/>
              </a:rPr>
              <a:t>.</a:t>
            </a:r>
          </a:p>
          <a:p>
            <a:pPr marL="0" indent="0">
              <a:buNone/>
            </a:pPr>
            <a:endParaRPr lang="fr-FR" dirty="0"/>
          </a:p>
        </p:txBody>
      </p:sp>
    </p:spTree>
    <p:extLst>
      <p:ext uri="{BB962C8B-B14F-4D97-AF65-F5344CB8AC3E}">
        <p14:creationId xmlns:p14="http://schemas.microsoft.com/office/powerpoint/2010/main" val="147535313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0D89DA2-262A-916B-AF7B-05B3DA74C9E2}"/>
              </a:ext>
            </a:extLst>
          </p:cNvPr>
          <p:cNvSpPr>
            <a:spLocks noGrp="1"/>
          </p:cNvSpPr>
          <p:nvPr>
            <p:ph type="title"/>
          </p:nvPr>
        </p:nvSpPr>
        <p:spPr/>
        <p:txBody>
          <a:bodyPr/>
          <a:lstStyle/>
          <a:p>
            <a:endParaRPr lang="fr-FR"/>
          </a:p>
        </p:txBody>
      </p:sp>
      <p:pic>
        <p:nvPicPr>
          <p:cNvPr id="4" name="Espace réservé du contenu 3" descr="Une image contenant croquis, dessin, illustration, Dessin d’enfant&#10;&#10;Description générée automatiquement">
            <a:extLst>
              <a:ext uri="{FF2B5EF4-FFF2-40B4-BE49-F238E27FC236}">
                <a16:creationId xmlns:a16="http://schemas.microsoft.com/office/drawing/2014/main" id="{546732FD-F840-D1DD-1468-B62F79F3CCF8}"/>
              </a:ext>
            </a:extLst>
          </p:cNvPr>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4659068" y="1567236"/>
            <a:ext cx="2873864" cy="3723528"/>
          </a:xfrm>
          <a:prstGeom prst="rect">
            <a:avLst/>
          </a:prstGeom>
        </p:spPr>
      </p:pic>
    </p:spTree>
    <p:extLst>
      <p:ext uri="{BB962C8B-B14F-4D97-AF65-F5344CB8AC3E}">
        <p14:creationId xmlns:p14="http://schemas.microsoft.com/office/powerpoint/2010/main" val="68779812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3A1D4FF-C62C-4405-601E-CAE9B19090A2}"/>
              </a:ext>
            </a:extLst>
          </p:cNvPr>
          <p:cNvSpPr>
            <a:spLocks noGrp="1"/>
          </p:cNvSpPr>
          <p:nvPr>
            <p:ph type="title"/>
          </p:nvPr>
        </p:nvSpPr>
        <p:spPr/>
        <p:txBody>
          <a:bodyPr/>
          <a:lstStyle/>
          <a:p>
            <a:r>
              <a:rPr lang="fr-FR" dirty="0"/>
              <a:t> </a:t>
            </a:r>
          </a:p>
        </p:txBody>
      </p:sp>
      <p:pic>
        <p:nvPicPr>
          <p:cNvPr id="5" name="Espace réservé du contenu 4">
            <a:extLst>
              <a:ext uri="{FF2B5EF4-FFF2-40B4-BE49-F238E27FC236}">
                <a16:creationId xmlns:a16="http://schemas.microsoft.com/office/drawing/2014/main" id="{FEF8FF9A-4B2F-DF26-6EB5-C0C732719663}"/>
              </a:ext>
            </a:extLst>
          </p:cNvPr>
          <p:cNvPicPr>
            <a:picLocks noGrp="1" noChangeAspect="1"/>
          </p:cNvPicPr>
          <p:nvPr>
            <p:ph idx="1"/>
          </p:nvPr>
        </p:nvPicPr>
        <p:blipFill>
          <a:blip r:embed="rId3"/>
          <a:stretch>
            <a:fillRect/>
          </a:stretch>
        </p:blipFill>
        <p:spPr>
          <a:xfrm>
            <a:off x="672293" y="1487491"/>
            <a:ext cx="10863215" cy="4069553"/>
          </a:xfrm>
        </p:spPr>
      </p:pic>
    </p:spTree>
    <p:extLst>
      <p:ext uri="{BB962C8B-B14F-4D97-AF65-F5344CB8AC3E}">
        <p14:creationId xmlns:p14="http://schemas.microsoft.com/office/powerpoint/2010/main" val="197201999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C57EC504-D700-B753-A193-87E834CEAB76}"/>
              </a:ext>
            </a:extLst>
          </p:cNvPr>
          <p:cNvSpPr>
            <a:spLocks noGrp="1"/>
          </p:cNvSpPr>
          <p:nvPr>
            <p:ph type="title"/>
          </p:nvPr>
        </p:nvSpPr>
        <p:spPr/>
        <p:txBody>
          <a:bodyPr/>
          <a:lstStyle/>
          <a:p>
            <a:endParaRPr lang="fr-FR"/>
          </a:p>
        </p:txBody>
      </p:sp>
      <p:sp>
        <p:nvSpPr>
          <p:cNvPr id="3" name="Espace réservé du contenu 2">
            <a:extLst>
              <a:ext uri="{FF2B5EF4-FFF2-40B4-BE49-F238E27FC236}">
                <a16:creationId xmlns:a16="http://schemas.microsoft.com/office/drawing/2014/main" id="{71BB227F-A3FA-AF2C-8936-76FC8A861771}"/>
              </a:ext>
            </a:extLst>
          </p:cNvPr>
          <p:cNvSpPr>
            <a:spLocks noGrp="1"/>
          </p:cNvSpPr>
          <p:nvPr>
            <p:ph idx="1"/>
          </p:nvPr>
        </p:nvSpPr>
        <p:spPr/>
        <p:txBody>
          <a:bodyPr/>
          <a:lstStyle/>
          <a:p>
            <a:pPr marL="0" indent="0">
              <a:buNone/>
            </a:pPr>
            <a:endParaRPr lang="fr-FR" dirty="0"/>
          </a:p>
          <a:p>
            <a:pPr marL="0" indent="0">
              <a:buNone/>
            </a:pPr>
            <a:endParaRPr lang="fr-FR" dirty="0"/>
          </a:p>
          <a:p>
            <a:pPr marL="0" indent="0">
              <a:buNone/>
            </a:pPr>
            <a:r>
              <a:rPr lang="fr-FR" dirty="0"/>
              <a:t>			</a:t>
            </a:r>
            <a:r>
              <a:rPr lang="fr-FR" sz="3200" b="1" dirty="0" err="1">
                <a:solidFill>
                  <a:schemeClr val="accent2"/>
                </a:solidFill>
                <a:latin typeface="Times New Roman" panose="02020603050405020304" pitchFamily="18" charset="0"/>
                <a:cs typeface="Times New Roman" panose="02020603050405020304" pitchFamily="18" charset="0"/>
              </a:rPr>
              <a:t>As-tu</a:t>
            </a:r>
            <a:r>
              <a:rPr lang="fr-FR" sz="3200" b="1" dirty="0">
                <a:solidFill>
                  <a:schemeClr val="accent2"/>
                </a:solidFill>
                <a:latin typeface="Times New Roman" panose="02020603050405020304" pitchFamily="18" charset="0"/>
                <a:cs typeface="Times New Roman" panose="02020603050405020304" pitchFamily="18" charset="0"/>
              </a:rPr>
              <a:t> bien compris ?</a:t>
            </a:r>
          </a:p>
        </p:txBody>
      </p:sp>
    </p:spTree>
    <p:extLst>
      <p:ext uri="{BB962C8B-B14F-4D97-AF65-F5344CB8AC3E}">
        <p14:creationId xmlns:p14="http://schemas.microsoft.com/office/powerpoint/2010/main" val="60433385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802921AF-D7D7-1FB5-D54E-393A67148C7A}"/>
              </a:ext>
            </a:extLst>
          </p:cNvPr>
          <p:cNvSpPr>
            <a:spLocks noGrp="1"/>
          </p:cNvSpPr>
          <p:nvPr>
            <p:ph type="title"/>
          </p:nvPr>
        </p:nvSpPr>
        <p:spPr/>
        <p:txBody>
          <a:bodyPr/>
          <a:lstStyle/>
          <a:p>
            <a:r>
              <a:rPr lang="fr-FR" dirty="0"/>
              <a:t> </a:t>
            </a:r>
          </a:p>
        </p:txBody>
      </p:sp>
      <p:graphicFrame>
        <p:nvGraphicFramePr>
          <p:cNvPr id="10" name="Espace réservé du contenu 9">
            <a:extLst>
              <a:ext uri="{FF2B5EF4-FFF2-40B4-BE49-F238E27FC236}">
                <a16:creationId xmlns:a16="http://schemas.microsoft.com/office/drawing/2014/main" id="{C30E1533-D372-18D3-3D39-2DF218059383}"/>
              </a:ext>
            </a:extLst>
          </p:cNvPr>
          <p:cNvGraphicFramePr>
            <a:graphicFrameLocks noGrp="1"/>
          </p:cNvGraphicFramePr>
          <p:nvPr>
            <p:ph idx="1"/>
            <p:extLst>
              <p:ext uri="{D42A27DB-BD31-4B8C-83A1-F6EECF244321}">
                <p14:modId xmlns:p14="http://schemas.microsoft.com/office/powerpoint/2010/main" val="2624066078"/>
              </p:ext>
            </p:extLst>
          </p:nvPr>
        </p:nvGraphicFramePr>
        <p:xfrm>
          <a:off x="838200" y="539262"/>
          <a:ext cx="10515600" cy="5057042"/>
        </p:xfrm>
        <a:graphic>
          <a:graphicData uri="http://schemas.openxmlformats.org/drawingml/2006/table">
            <a:tbl>
              <a:tblPr firstRow="1" bandRow="1">
                <a:tableStyleId>{5940675A-B579-460E-94D1-54222C63F5DA}</a:tableStyleId>
              </a:tblPr>
              <a:tblGrid>
                <a:gridCol w="6242538">
                  <a:extLst>
                    <a:ext uri="{9D8B030D-6E8A-4147-A177-3AD203B41FA5}">
                      <a16:colId xmlns:a16="http://schemas.microsoft.com/office/drawing/2014/main" val="2129360647"/>
                    </a:ext>
                  </a:extLst>
                </a:gridCol>
                <a:gridCol w="4273062">
                  <a:extLst>
                    <a:ext uri="{9D8B030D-6E8A-4147-A177-3AD203B41FA5}">
                      <a16:colId xmlns:a16="http://schemas.microsoft.com/office/drawing/2014/main" val="3408576636"/>
                    </a:ext>
                  </a:extLst>
                </a:gridCol>
              </a:tblGrid>
              <a:tr h="2035125">
                <a:tc>
                  <a:txBody>
                    <a:bodyPr/>
                    <a:lstStyle/>
                    <a:p>
                      <a:endParaRPr lang="fr-FR" sz="2000" dirty="0"/>
                    </a:p>
                    <a:p>
                      <a:pPr marL="457200" marR="0" lvl="0" indent="-457200" algn="l" defTabSz="914400" rtl="0" eaLnBrk="1" fontAlgn="auto" latinLnBrk="0" hangingPunct="1">
                        <a:lnSpc>
                          <a:spcPct val="100000"/>
                        </a:lnSpc>
                        <a:spcBef>
                          <a:spcPts val="0"/>
                        </a:spcBef>
                        <a:spcAft>
                          <a:spcPts val="0"/>
                        </a:spcAft>
                        <a:buClrTx/>
                        <a:buSzTx/>
                        <a:buFontTx/>
                        <a:buAutoNum type="arabicPeriod"/>
                        <a:tabLst/>
                        <a:defRPr/>
                      </a:pPr>
                      <a:r>
                        <a:rPr lang="fr-FR" sz="2000" b="1" kern="1200" dirty="0">
                          <a:solidFill>
                            <a:schemeClr val="tx1"/>
                          </a:solidFill>
                          <a:effectLst/>
                          <a:latin typeface="+mn-lt"/>
                          <a:ea typeface="+mn-ea"/>
                          <a:cs typeface="+mn-cs"/>
                        </a:rPr>
                        <a:t>En légende de cette photo, Aristobule a écrit : </a:t>
                      </a:r>
                    </a:p>
                    <a:p>
                      <a:pPr marL="0" marR="0" lvl="0" indent="0" algn="l" defTabSz="914400" rtl="0" eaLnBrk="1" fontAlgn="auto" latinLnBrk="0" hangingPunct="1">
                        <a:lnSpc>
                          <a:spcPct val="100000"/>
                        </a:lnSpc>
                        <a:spcBef>
                          <a:spcPts val="0"/>
                        </a:spcBef>
                        <a:spcAft>
                          <a:spcPts val="0"/>
                        </a:spcAft>
                        <a:buClrTx/>
                        <a:buSzTx/>
                        <a:buFontTx/>
                        <a:buNone/>
                        <a:tabLst/>
                        <a:defRPr/>
                      </a:pPr>
                      <a:endParaRPr lang="fr-FR" sz="1000" b="1" kern="1200" dirty="0">
                        <a:solidFill>
                          <a:schemeClr val="tx1"/>
                        </a:solidFill>
                        <a:effectLst/>
                        <a:latin typeface="SignPainter-HouseScript" panose="02000006070000020004" pitchFamily="2"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fr-FR" sz="2800" b="1" kern="1200" dirty="0">
                          <a:solidFill>
                            <a:schemeClr val="tx1"/>
                          </a:solidFill>
                          <a:effectLst/>
                          <a:latin typeface="SignPainter-HouseScript" panose="02000006070000020004" pitchFamily="2" charset="0"/>
                          <a:ea typeface="+mn-ea"/>
                          <a:cs typeface="+mn-cs"/>
                        </a:rPr>
                        <a:t>Pour faire ce gâteau, il faut un œuf, de la farine, des prunes et du beurres, </a:t>
                      </a:r>
                      <a:endParaRPr lang="fr-FR" sz="2800" kern="1200" dirty="0">
                        <a:solidFill>
                          <a:schemeClr val="tx1"/>
                        </a:solidFill>
                        <a:effectLst/>
                        <a:latin typeface="SignPainter-HouseScript" panose="02000006070000020004" pitchFamily="2" charset="0"/>
                        <a:ea typeface="+mn-ea"/>
                        <a:cs typeface="+mn-cs"/>
                      </a:endParaRPr>
                    </a:p>
                    <a:p>
                      <a:endParaRPr lang="fr-FR" sz="1000" dirty="0"/>
                    </a:p>
                    <a:p>
                      <a:pPr marL="0" marR="0" lvl="0" indent="0" algn="l" defTabSz="914400" rtl="0" eaLnBrk="1" fontAlgn="auto" latinLnBrk="0" hangingPunct="1">
                        <a:lnSpc>
                          <a:spcPct val="100000"/>
                        </a:lnSpc>
                        <a:spcBef>
                          <a:spcPts val="0"/>
                        </a:spcBef>
                        <a:spcAft>
                          <a:spcPts val="0"/>
                        </a:spcAft>
                        <a:buClrTx/>
                        <a:buSzTx/>
                        <a:buFontTx/>
                        <a:buNone/>
                        <a:tabLst/>
                        <a:defRPr/>
                      </a:pPr>
                      <a:r>
                        <a:rPr lang="fr-FR" sz="1800" b="1" kern="1200" dirty="0">
                          <a:solidFill>
                            <a:schemeClr val="tx1"/>
                          </a:solidFill>
                          <a:effectLst/>
                          <a:latin typeface="+mn-lt"/>
                          <a:ea typeface="+mn-ea"/>
                          <a:cs typeface="+mn-cs"/>
                        </a:rPr>
                        <a:t>Voilà son raisonnement : </a:t>
                      </a:r>
                      <a:endParaRPr lang="fr-FR" sz="1800" kern="1200" dirty="0">
                        <a:solidFill>
                          <a:schemeClr val="tx1"/>
                        </a:solidFill>
                        <a:effectLst/>
                        <a:latin typeface="+mn-lt"/>
                        <a:ea typeface="+mn-ea"/>
                        <a:cs typeface="+mn-cs"/>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endParaRPr lang="fr-FR" dirty="0"/>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2476699209"/>
                  </a:ext>
                </a:extLst>
              </a:tr>
              <a:tr h="2923442">
                <a:tc gridSpan="2">
                  <a:txBody>
                    <a:bodyPr/>
                    <a:lstStyle/>
                    <a:p>
                      <a:endParaRPr lang="fr-FR" dirty="0"/>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hMerge="1">
                  <a:txBody>
                    <a:bodyPr/>
                    <a:lstStyle/>
                    <a:p>
                      <a:endParaRPr lang="fr-FR" dirty="0"/>
                    </a:p>
                  </a:txBody>
                  <a:tcPr/>
                </a:tc>
                <a:extLst>
                  <a:ext uri="{0D108BD9-81ED-4DB2-BD59-A6C34878D82A}">
                    <a16:rowId xmlns:a16="http://schemas.microsoft.com/office/drawing/2014/main" val="805259817"/>
                  </a:ext>
                </a:extLst>
              </a:tr>
            </a:tbl>
          </a:graphicData>
        </a:graphic>
      </p:graphicFrame>
      <p:sp>
        <p:nvSpPr>
          <p:cNvPr id="5" name="Rectangle 4">
            <a:extLst>
              <a:ext uri="{FF2B5EF4-FFF2-40B4-BE49-F238E27FC236}">
                <a16:creationId xmlns:a16="http://schemas.microsoft.com/office/drawing/2014/main" id="{A9D892C2-A9F5-47AB-B722-B42D08FCA29B}"/>
              </a:ext>
            </a:extLst>
          </p:cNvPr>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fr-FR"/>
          </a:p>
        </p:txBody>
      </p:sp>
      <p:pic>
        <p:nvPicPr>
          <p:cNvPr id="12" name="Image 11">
            <a:extLst>
              <a:ext uri="{FF2B5EF4-FFF2-40B4-BE49-F238E27FC236}">
                <a16:creationId xmlns:a16="http://schemas.microsoft.com/office/drawing/2014/main" id="{30B025D7-D2DB-43A1-969B-9FCE92CE10A9}"/>
              </a:ext>
            </a:extLst>
          </p:cNvPr>
          <p:cNvPicPr>
            <a:picLocks noChangeAspect="1"/>
          </p:cNvPicPr>
          <p:nvPr/>
        </p:nvPicPr>
        <p:blipFill>
          <a:blip r:embed="rId3"/>
          <a:stretch>
            <a:fillRect/>
          </a:stretch>
        </p:blipFill>
        <p:spPr>
          <a:xfrm>
            <a:off x="8135814" y="471854"/>
            <a:ext cx="3171093" cy="2175292"/>
          </a:xfrm>
          <a:prstGeom prst="rect">
            <a:avLst/>
          </a:prstGeom>
        </p:spPr>
      </p:pic>
      <p:pic>
        <p:nvPicPr>
          <p:cNvPr id="14" name="Image 13">
            <a:extLst>
              <a:ext uri="{FF2B5EF4-FFF2-40B4-BE49-F238E27FC236}">
                <a16:creationId xmlns:a16="http://schemas.microsoft.com/office/drawing/2014/main" id="{9CD590CB-D4DB-D88F-77FB-97A205CE7143}"/>
              </a:ext>
            </a:extLst>
          </p:cNvPr>
          <p:cNvPicPr>
            <a:picLocks noChangeAspect="1"/>
          </p:cNvPicPr>
          <p:nvPr/>
        </p:nvPicPr>
        <p:blipFill>
          <a:blip r:embed="rId4"/>
          <a:stretch>
            <a:fillRect/>
          </a:stretch>
        </p:blipFill>
        <p:spPr>
          <a:xfrm>
            <a:off x="838200" y="2647437"/>
            <a:ext cx="9976432" cy="3794521"/>
          </a:xfrm>
          <a:prstGeom prst="rect">
            <a:avLst/>
          </a:prstGeom>
        </p:spPr>
      </p:pic>
    </p:spTree>
    <p:extLst>
      <p:ext uri="{BB962C8B-B14F-4D97-AF65-F5344CB8AC3E}">
        <p14:creationId xmlns:p14="http://schemas.microsoft.com/office/powerpoint/2010/main" val="8164317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5CB4A48-7AC7-E495-B9B8-7C0EFC335FA0}"/>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3B40BA34-EC09-AC7C-E493-4763F32211C0}"/>
              </a:ext>
            </a:extLst>
          </p:cNvPr>
          <p:cNvSpPr>
            <a:spLocks noGrp="1"/>
          </p:cNvSpPr>
          <p:nvPr>
            <p:ph type="title"/>
          </p:nvPr>
        </p:nvSpPr>
        <p:spPr/>
        <p:txBody>
          <a:bodyPr/>
          <a:lstStyle/>
          <a:p>
            <a:r>
              <a:rPr lang="fr-FR" dirty="0"/>
              <a:t> </a:t>
            </a:r>
          </a:p>
        </p:txBody>
      </p:sp>
      <p:graphicFrame>
        <p:nvGraphicFramePr>
          <p:cNvPr id="10" name="Espace réservé du contenu 9">
            <a:extLst>
              <a:ext uri="{FF2B5EF4-FFF2-40B4-BE49-F238E27FC236}">
                <a16:creationId xmlns:a16="http://schemas.microsoft.com/office/drawing/2014/main" id="{F429726D-2C80-317B-1CA7-B4A6396B5F46}"/>
              </a:ext>
            </a:extLst>
          </p:cNvPr>
          <p:cNvGraphicFramePr>
            <a:graphicFrameLocks noGrp="1"/>
          </p:cNvGraphicFramePr>
          <p:nvPr>
            <p:ph idx="1"/>
            <p:extLst>
              <p:ext uri="{D42A27DB-BD31-4B8C-83A1-F6EECF244321}">
                <p14:modId xmlns:p14="http://schemas.microsoft.com/office/powerpoint/2010/main" val="3192259127"/>
              </p:ext>
            </p:extLst>
          </p:nvPr>
        </p:nvGraphicFramePr>
        <p:xfrm>
          <a:off x="838200" y="539262"/>
          <a:ext cx="10515600" cy="5057042"/>
        </p:xfrm>
        <a:graphic>
          <a:graphicData uri="http://schemas.openxmlformats.org/drawingml/2006/table">
            <a:tbl>
              <a:tblPr firstRow="1" bandRow="1">
                <a:tableStyleId>{5940675A-B579-460E-94D1-54222C63F5DA}</a:tableStyleId>
              </a:tblPr>
              <a:tblGrid>
                <a:gridCol w="6242538">
                  <a:extLst>
                    <a:ext uri="{9D8B030D-6E8A-4147-A177-3AD203B41FA5}">
                      <a16:colId xmlns:a16="http://schemas.microsoft.com/office/drawing/2014/main" val="2129360647"/>
                    </a:ext>
                  </a:extLst>
                </a:gridCol>
                <a:gridCol w="4273062">
                  <a:extLst>
                    <a:ext uri="{9D8B030D-6E8A-4147-A177-3AD203B41FA5}">
                      <a16:colId xmlns:a16="http://schemas.microsoft.com/office/drawing/2014/main" val="3408576636"/>
                    </a:ext>
                  </a:extLst>
                </a:gridCol>
              </a:tblGrid>
              <a:tr h="2035125">
                <a:tc>
                  <a:txBody>
                    <a:bodyPr/>
                    <a:lstStyle/>
                    <a:p>
                      <a:endParaRPr lang="fr-FR" sz="2000" dirty="0"/>
                    </a:p>
                    <a:p>
                      <a:pPr marL="457200" marR="0" lvl="0" indent="-457200" algn="l" defTabSz="914400" rtl="0" eaLnBrk="1" fontAlgn="auto" latinLnBrk="0" hangingPunct="1">
                        <a:lnSpc>
                          <a:spcPct val="100000"/>
                        </a:lnSpc>
                        <a:spcBef>
                          <a:spcPts val="0"/>
                        </a:spcBef>
                        <a:spcAft>
                          <a:spcPts val="0"/>
                        </a:spcAft>
                        <a:buClrTx/>
                        <a:buSzTx/>
                        <a:buFontTx/>
                        <a:buAutoNum type="arabicPeriod"/>
                        <a:tabLst/>
                        <a:defRPr/>
                      </a:pPr>
                      <a:r>
                        <a:rPr lang="fr-FR" sz="2000" b="1" kern="1200" dirty="0">
                          <a:solidFill>
                            <a:schemeClr val="tx1"/>
                          </a:solidFill>
                          <a:effectLst/>
                          <a:latin typeface="+mn-lt"/>
                          <a:ea typeface="+mn-ea"/>
                          <a:cs typeface="+mn-cs"/>
                        </a:rPr>
                        <a:t>En légende de cette photo, Aristobule a écrit : </a:t>
                      </a:r>
                    </a:p>
                    <a:p>
                      <a:pPr marL="0" marR="0" lvl="0" indent="0" algn="l" defTabSz="914400" rtl="0" eaLnBrk="1" fontAlgn="auto" latinLnBrk="0" hangingPunct="1">
                        <a:lnSpc>
                          <a:spcPct val="100000"/>
                        </a:lnSpc>
                        <a:spcBef>
                          <a:spcPts val="0"/>
                        </a:spcBef>
                        <a:spcAft>
                          <a:spcPts val="0"/>
                        </a:spcAft>
                        <a:buClrTx/>
                        <a:buSzTx/>
                        <a:buFontTx/>
                        <a:buNone/>
                        <a:tabLst/>
                        <a:defRPr/>
                      </a:pPr>
                      <a:endParaRPr lang="fr-FR" sz="1000" b="1" kern="1200" dirty="0">
                        <a:solidFill>
                          <a:schemeClr val="tx1"/>
                        </a:solidFill>
                        <a:effectLst/>
                        <a:latin typeface="SignPainter-HouseScript" panose="02000006070000020004" pitchFamily="2"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fr-FR" sz="2800" b="1" kern="1200" dirty="0">
                          <a:solidFill>
                            <a:schemeClr val="tx1"/>
                          </a:solidFill>
                          <a:effectLst/>
                          <a:latin typeface="SignPainter-HouseScript" panose="02000006070000020004" pitchFamily="2" charset="0"/>
                          <a:ea typeface="+mn-ea"/>
                          <a:cs typeface="+mn-cs"/>
                        </a:rPr>
                        <a:t>Pour faire ce gâteau, il faut un œuf, de la farine, des prunes et du beurres, </a:t>
                      </a:r>
                      <a:endParaRPr lang="fr-FR" sz="2800" kern="1200" dirty="0">
                        <a:solidFill>
                          <a:schemeClr val="tx1"/>
                        </a:solidFill>
                        <a:effectLst/>
                        <a:latin typeface="SignPainter-HouseScript" panose="02000006070000020004" pitchFamily="2" charset="0"/>
                        <a:ea typeface="+mn-ea"/>
                        <a:cs typeface="+mn-cs"/>
                      </a:endParaRPr>
                    </a:p>
                    <a:p>
                      <a:endParaRPr lang="fr-FR" sz="1000" dirty="0"/>
                    </a:p>
                    <a:p>
                      <a:pPr marL="0" marR="0" lvl="0" indent="0" algn="l" defTabSz="914400" rtl="0" eaLnBrk="1" fontAlgn="auto" latinLnBrk="0" hangingPunct="1">
                        <a:lnSpc>
                          <a:spcPct val="100000"/>
                        </a:lnSpc>
                        <a:spcBef>
                          <a:spcPts val="0"/>
                        </a:spcBef>
                        <a:spcAft>
                          <a:spcPts val="0"/>
                        </a:spcAft>
                        <a:buClrTx/>
                        <a:buSzTx/>
                        <a:buFontTx/>
                        <a:buNone/>
                        <a:tabLst/>
                        <a:defRPr/>
                      </a:pPr>
                      <a:r>
                        <a:rPr lang="fr-FR" sz="1800" b="1" kern="1200" dirty="0">
                          <a:solidFill>
                            <a:schemeClr val="tx1"/>
                          </a:solidFill>
                          <a:effectLst/>
                          <a:latin typeface="+mn-lt"/>
                          <a:ea typeface="+mn-ea"/>
                          <a:cs typeface="+mn-cs"/>
                        </a:rPr>
                        <a:t>Voilà son raisonnement : </a:t>
                      </a:r>
                      <a:endParaRPr lang="fr-FR" sz="1800" kern="1200" dirty="0">
                        <a:solidFill>
                          <a:schemeClr val="tx1"/>
                        </a:solidFill>
                        <a:effectLst/>
                        <a:latin typeface="+mn-lt"/>
                        <a:ea typeface="+mn-ea"/>
                        <a:cs typeface="+mn-cs"/>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endParaRPr lang="fr-FR" dirty="0"/>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2476699209"/>
                  </a:ext>
                </a:extLst>
              </a:tr>
              <a:tr h="2923442">
                <a:tc gridSpan="2">
                  <a:txBody>
                    <a:bodyPr/>
                    <a:lstStyle/>
                    <a:p>
                      <a:endParaRPr lang="fr-FR" dirty="0"/>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hMerge="1">
                  <a:txBody>
                    <a:bodyPr/>
                    <a:lstStyle/>
                    <a:p>
                      <a:endParaRPr lang="fr-FR" dirty="0"/>
                    </a:p>
                  </a:txBody>
                  <a:tcPr/>
                </a:tc>
                <a:extLst>
                  <a:ext uri="{0D108BD9-81ED-4DB2-BD59-A6C34878D82A}">
                    <a16:rowId xmlns:a16="http://schemas.microsoft.com/office/drawing/2014/main" val="805259817"/>
                  </a:ext>
                </a:extLst>
              </a:tr>
            </a:tbl>
          </a:graphicData>
        </a:graphic>
      </p:graphicFrame>
      <p:sp>
        <p:nvSpPr>
          <p:cNvPr id="5" name="Rectangle 4">
            <a:extLst>
              <a:ext uri="{FF2B5EF4-FFF2-40B4-BE49-F238E27FC236}">
                <a16:creationId xmlns:a16="http://schemas.microsoft.com/office/drawing/2014/main" id="{C5BD3DC3-C4E2-3F7D-1816-7ED84DC36B3C}"/>
              </a:ext>
            </a:extLst>
          </p:cNvPr>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fr-FR"/>
          </a:p>
        </p:txBody>
      </p:sp>
      <p:pic>
        <p:nvPicPr>
          <p:cNvPr id="12" name="Image 11">
            <a:extLst>
              <a:ext uri="{FF2B5EF4-FFF2-40B4-BE49-F238E27FC236}">
                <a16:creationId xmlns:a16="http://schemas.microsoft.com/office/drawing/2014/main" id="{D2C2FB7B-DC8E-1D10-1864-C6334B55E537}"/>
              </a:ext>
            </a:extLst>
          </p:cNvPr>
          <p:cNvPicPr>
            <a:picLocks noChangeAspect="1"/>
          </p:cNvPicPr>
          <p:nvPr/>
        </p:nvPicPr>
        <p:blipFill>
          <a:blip r:embed="rId3"/>
          <a:stretch>
            <a:fillRect/>
          </a:stretch>
        </p:blipFill>
        <p:spPr>
          <a:xfrm>
            <a:off x="8135814" y="471854"/>
            <a:ext cx="3171093" cy="2175292"/>
          </a:xfrm>
          <a:prstGeom prst="rect">
            <a:avLst/>
          </a:prstGeom>
        </p:spPr>
      </p:pic>
      <p:pic>
        <p:nvPicPr>
          <p:cNvPr id="4" name="Image 3">
            <a:extLst>
              <a:ext uri="{FF2B5EF4-FFF2-40B4-BE49-F238E27FC236}">
                <a16:creationId xmlns:a16="http://schemas.microsoft.com/office/drawing/2014/main" id="{526E37E4-255D-05FE-4800-F580F80C2604}"/>
              </a:ext>
            </a:extLst>
          </p:cNvPr>
          <p:cNvPicPr>
            <a:picLocks noChangeAspect="1"/>
          </p:cNvPicPr>
          <p:nvPr/>
        </p:nvPicPr>
        <p:blipFill>
          <a:blip r:embed="rId4"/>
          <a:stretch>
            <a:fillRect/>
          </a:stretch>
        </p:blipFill>
        <p:spPr>
          <a:xfrm>
            <a:off x="885092" y="2647146"/>
            <a:ext cx="9718921" cy="3671592"/>
          </a:xfrm>
          <a:prstGeom prst="rect">
            <a:avLst/>
          </a:prstGeom>
        </p:spPr>
      </p:pic>
    </p:spTree>
    <p:extLst>
      <p:ext uri="{BB962C8B-B14F-4D97-AF65-F5344CB8AC3E}">
        <p14:creationId xmlns:p14="http://schemas.microsoft.com/office/powerpoint/2010/main" val="174161326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DC1A36F-BAD4-6547-F25E-1CC519AF4A25}"/>
              </a:ext>
            </a:extLst>
          </p:cNvPr>
          <p:cNvSpPr>
            <a:spLocks noGrp="1"/>
          </p:cNvSpPr>
          <p:nvPr>
            <p:ph type="title"/>
          </p:nvPr>
        </p:nvSpPr>
        <p:spPr/>
        <p:txBody>
          <a:bodyPr/>
          <a:lstStyle/>
          <a:p>
            <a:endParaRPr lang="fr-FR"/>
          </a:p>
        </p:txBody>
      </p:sp>
      <p:pic>
        <p:nvPicPr>
          <p:cNvPr id="5" name="Espace réservé du contenu 4">
            <a:extLst>
              <a:ext uri="{FF2B5EF4-FFF2-40B4-BE49-F238E27FC236}">
                <a16:creationId xmlns:a16="http://schemas.microsoft.com/office/drawing/2014/main" id="{DD677817-607D-B27C-8DF2-1C9CB27F4314}"/>
              </a:ext>
            </a:extLst>
          </p:cNvPr>
          <p:cNvPicPr>
            <a:picLocks noGrp="1" noChangeAspect="1"/>
          </p:cNvPicPr>
          <p:nvPr>
            <p:ph idx="1"/>
          </p:nvPr>
        </p:nvPicPr>
        <p:blipFill>
          <a:blip r:embed="rId3"/>
          <a:stretch>
            <a:fillRect/>
          </a:stretch>
        </p:blipFill>
        <p:spPr>
          <a:xfrm>
            <a:off x="826145" y="2321169"/>
            <a:ext cx="10516343" cy="3352800"/>
          </a:xfrm>
        </p:spPr>
      </p:pic>
    </p:spTree>
    <p:extLst>
      <p:ext uri="{BB962C8B-B14F-4D97-AF65-F5344CB8AC3E}">
        <p14:creationId xmlns:p14="http://schemas.microsoft.com/office/powerpoint/2010/main" val="154535777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4F2F482-FFA6-2E5D-2E85-F70B6EB26160}"/>
              </a:ext>
            </a:extLst>
          </p:cNvPr>
          <p:cNvSpPr>
            <a:spLocks noGrp="1"/>
          </p:cNvSpPr>
          <p:nvPr>
            <p:ph type="title"/>
          </p:nvPr>
        </p:nvSpPr>
        <p:spPr/>
        <p:txBody>
          <a:bodyPr/>
          <a:lstStyle/>
          <a:p>
            <a:endParaRPr lang="fr-FR"/>
          </a:p>
        </p:txBody>
      </p:sp>
      <p:pic>
        <p:nvPicPr>
          <p:cNvPr id="5" name="Espace réservé du contenu 4">
            <a:extLst>
              <a:ext uri="{FF2B5EF4-FFF2-40B4-BE49-F238E27FC236}">
                <a16:creationId xmlns:a16="http://schemas.microsoft.com/office/drawing/2014/main" id="{2BB6F351-1300-F84B-E48E-A5506F134D99}"/>
              </a:ext>
            </a:extLst>
          </p:cNvPr>
          <p:cNvPicPr>
            <a:picLocks noGrp="1" noChangeAspect="1"/>
          </p:cNvPicPr>
          <p:nvPr>
            <p:ph idx="1"/>
          </p:nvPr>
        </p:nvPicPr>
        <p:blipFill>
          <a:blip r:embed="rId3"/>
          <a:stretch>
            <a:fillRect/>
          </a:stretch>
        </p:blipFill>
        <p:spPr>
          <a:xfrm>
            <a:off x="830511" y="2297723"/>
            <a:ext cx="10572118" cy="2808471"/>
          </a:xfrm>
        </p:spPr>
      </p:pic>
    </p:spTree>
    <p:extLst>
      <p:ext uri="{BB962C8B-B14F-4D97-AF65-F5344CB8AC3E}">
        <p14:creationId xmlns:p14="http://schemas.microsoft.com/office/powerpoint/2010/main" val="291324355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8B35BA8-91E6-508D-319A-8DED51D09B38}"/>
              </a:ext>
            </a:extLst>
          </p:cNvPr>
          <p:cNvSpPr>
            <a:spLocks noGrp="1"/>
          </p:cNvSpPr>
          <p:nvPr>
            <p:ph type="title"/>
          </p:nvPr>
        </p:nvSpPr>
        <p:spPr>
          <a:xfrm>
            <a:off x="838200" y="365125"/>
            <a:ext cx="10515600" cy="1648066"/>
          </a:xfrm>
        </p:spPr>
        <p:txBody>
          <a:bodyPr>
            <a:normAutofit/>
          </a:bodyPr>
          <a:lstStyle/>
          <a:p>
            <a:br>
              <a:rPr lang="fr-FR" sz="1800" b="1" kern="100" dirty="0">
                <a:effectLst/>
                <a:latin typeface="Times New Roman" panose="02020603050405020304" pitchFamily="18" charset="0"/>
                <a:ea typeface="Calibri" panose="020F0502020204030204" pitchFamily="34" charset="0"/>
                <a:cs typeface="Times New Roman" panose="02020603050405020304" pitchFamily="18" charset="0"/>
              </a:rPr>
            </a:br>
            <a:r>
              <a:rPr lang="fr-FR" sz="2000" b="1" kern="100" dirty="0">
                <a:effectLst/>
                <a:latin typeface="Times New Roman" panose="02020603050405020304" pitchFamily="18" charset="0"/>
                <a:ea typeface="Calibri" panose="020F0502020204030204" pitchFamily="34" charset="0"/>
                <a:cs typeface="Times New Roman" panose="02020603050405020304" pitchFamily="18" charset="0"/>
              </a:rPr>
              <a:t>3. Associe la bonne image avec la bonne phrase.</a:t>
            </a:r>
            <a:br>
              <a:rPr lang="fr-FR" sz="2000" kern="100" dirty="0">
                <a:effectLst/>
                <a:latin typeface="Times New Roman" panose="02020603050405020304" pitchFamily="18" charset="0"/>
                <a:ea typeface="Calibri" panose="020F0502020204030204" pitchFamily="34" charset="0"/>
                <a:cs typeface="Times New Roman" panose="02020603050405020304" pitchFamily="18" charset="0"/>
              </a:rPr>
            </a:br>
            <a:r>
              <a:rPr lang="fr-FR" sz="2000" i="1" kern="100" dirty="0">
                <a:effectLst/>
                <a:latin typeface="Times New Roman" panose="02020603050405020304" pitchFamily="18" charset="0"/>
                <a:ea typeface="Calibri" panose="020F0502020204030204" pitchFamily="34" charset="0"/>
                <a:cs typeface="Times New Roman" panose="02020603050405020304" pitchFamily="18" charset="0"/>
              </a:rPr>
              <a:t>Je veux un chocolat !</a:t>
            </a:r>
            <a:br>
              <a:rPr lang="fr-FR" sz="2000" kern="100" dirty="0">
                <a:effectLst/>
                <a:latin typeface="Times New Roman" panose="02020603050405020304" pitchFamily="18" charset="0"/>
                <a:ea typeface="Calibri" panose="020F0502020204030204" pitchFamily="34" charset="0"/>
                <a:cs typeface="Times New Roman" panose="02020603050405020304" pitchFamily="18" charset="0"/>
              </a:rPr>
            </a:br>
            <a:r>
              <a:rPr lang="fr-FR" sz="2000" i="1" kern="100" dirty="0">
                <a:effectLst/>
                <a:latin typeface="Times New Roman" panose="02020603050405020304" pitchFamily="18" charset="0"/>
                <a:ea typeface="Calibri" panose="020F0502020204030204" pitchFamily="34" charset="0"/>
                <a:cs typeface="Times New Roman" panose="02020603050405020304" pitchFamily="18" charset="0"/>
              </a:rPr>
              <a:t>Je veux du chocolat !</a:t>
            </a:r>
            <a:endParaRPr lang="fr-FR" sz="2000" dirty="0"/>
          </a:p>
        </p:txBody>
      </p:sp>
      <p:sp>
        <p:nvSpPr>
          <p:cNvPr id="4" name="Rectangle 2">
            <a:extLst>
              <a:ext uri="{FF2B5EF4-FFF2-40B4-BE49-F238E27FC236}">
                <a16:creationId xmlns:a16="http://schemas.microsoft.com/office/drawing/2014/main" id="{7B2FE5F9-1805-2D44-D167-A1429D527483}"/>
              </a:ext>
            </a:extLst>
          </p:cNvPr>
          <p:cNvSpPr>
            <a:spLocks noChangeArrowheads="1"/>
          </p:cNvSpPr>
          <p:nvPr/>
        </p:nvSpPr>
        <p:spPr bwMode="auto">
          <a:xfrm>
            <a:off x="0" y="-234462"/>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fr-FR"/>
          </a:p>
        </p:txBody>
      </p:sp>
      <p:pic>
        <p:nvPicPr>
          <p:cNvPr id="5121" name="Image 9" descr="Chocolat, Tablette De Chocolat">
            <a:extLst>
              <a:ext uri="{FF2B5EF4-FFF2-40B4-BE49-F238E27FC236}">
                <a16:creationId xmlns:a16="http://schemas.microsoft.com/office/drawing/2014/main" id="{FE58B834-5C19-EE5F-CB81-9BAB5FE6666C}"/>
              </a:ext>
            </a:extLst>
          </p:cNvPr>
          <p:cNvPicPr>
            <a:picLocks noChangeAspect="1" noChangeArrowheads="1"/>
          </p:cNvPicPr>
          <p:nvPr/>
        </p:nvPicPr>
        <p:blipFill>
          <a:blip r:embed="rId3" r:link="rId4">
            <a:extLst>
              <a:ext uri="{28A0092B-C50C-407E-A947-70E740481C1C}">
                <a14:useLocalDpi xmlns:a14="http://schemas.microsoft.com/office/drawing/2010/main" val="0"/>
              </a:ext>
            </a:extLst>
          </a:blip>
          <a:srcRect/>
          <a:stretch>
            <a:fillRect/>
          </a:stretch>
        </p:blipFill>
        <p:spPr bwMode="auto">
          <a:xfrm>
            <a:off x="838200" y="2013194"/>
            <a:ext cx="2451100" cy="1803400"/>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4">
            <a:extLst>
              <a:ext uri="{FF2B5EF4-FFF2-40B4-BE49-F238E27FC236}">
                <a16:creationId xmlns:a16="http://schemas.microsoft.com/office/drawing/2014/main" id="{8AA8E281-6B55-9B7C-8B4A-27AB8BC798F5}"/>
              </a:ext>
            </a:extLst>
          </p:cNvPr>
          <p:cNvSpPr>
            <a:spLocks noChangeArrowheads="1"/>
          </p:cNvSpPr>
          <p:nvPr/>
        </p:nvSpPr>
        <p:spPr bwMode="auto">
          <a:xfrm>
            <a:off x="0" y="-234462"/>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fr-FR"/>
          </a:p>
        </p:txBody>
      </p:sp>
      <p:sp>
        <p:nvSpPr>
          <p:cNvPr id="11" name="Rectangle 8">
            <a:extLst>
              <a:ext uri="{FF2B5EF4-FFF2-40B4-BE49-F238E27FC236}">
                <a16:creationId xmlns:a16="http://schemas.microsoft.com/office/drawing/2014/main" id="{01F44A8B-75D6-1AB5-8B21-00DC700C354F}"/>
              </a:ext>
            </a:extLst>
          </p:cNvPr>
          <p:cNvSpPr>
            <a:spLocks noChangeArrowheads="1"/>
          </p:cNvSpPr>
          <p:nvPr/>
        </p:nvSpPr>
        <p:spPr bwMode="auto">
          <a:xfrm>
            <a:off x="7645402" y="2013194"/>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fr-FR"/>
          </a:p>
        </p:txBody>
      </p:sp>
      <p:pic>
        <p:nvPicPr>
          <p:cNvPr id="5127" name="Image 10" descr="Chocolat, Des Chocolats, Grignoter">
            <a:extLst>
              <a:ext uri="{FF2B5EF4-FFF2-40B4-BE49-F238E27FC236}">
                <a16:creationId xmlns:a16="http://schemas.microsoft.com/office/drawing/2014/main" id="{94690132-EB70-8D3D-31B4-2AF8BAE5B93A}"/>
              </a:ext>
            </a:extLst>
          </p:cNvPr>
          <p:cNvPicPr>
            <a:picLocks noChangeAspect="1" noChangeArrowheads="1"/>
          </p:cNvPicPr>
          <p:nvPr/>
        </p:nvPicPr>
        <p:blipFill>
          <a:blip r:embed="rId5" r:link="rId6">
            <a:extLst>
              <a:ext uri="{28A0092B-C50C-407E-A947-70E740481C1C}">
                <a14:useLocalDpi xmlns:a14="http://schemas.microsoft.com/office/drawing/2010/main" val="0"/>
              </a:ext>
            </a:extLst>
          </a:blip>
          <a:srcRect/>
          <a:stretch>
            <a:fillRect/>
          </a:stretch>
        </p:blipFill>
        <p:spPr bwMode="auto">
          <a:xfrm>
            <a:off x="7645402" y="2013194"/>
            <a:ext cx="2514600" cy="1676400"/>
          </a:xfrm>
          <a:prstGeom prst="rect">
            <a:avLst/>
          </a:prstGeom>
          <a:noFill/>
          <a:extLst>
            <a:ext uri="{909E8E84-426E-40DD-AFC4-6F175D3DCCD1}">
              <a14:hiddenFill xmlns:a14="http://schemas.microsoft.com/office/drawing/2010/main">
                <a:solidFill>
                  <a:srgbClr val="FFFFFF"/>
                </a:solidFill>
              </a14:hiddenFill>
            </a:ext>
          </a:extLst>
        </p:spPr>
      </p:pic>
      <p:sp>
        <p:nvSpPr>
          <p:cNvPr id="15" name="ZoneTexte 14">
            <a:extLst>
              <a:ext uri="{FF2B5EF4-FFF2-40B4-BE49-F238E27FC236}">
                <a16:creationId xmlns:a16="http://schemas.microsoft.com/office/drawing/2014/main" id="{B90E5AA3-779B-D43C-589C-F29BF29280F3}"/>
              </a:ext>
            </a:extLst>
          </p:cNvPr>
          <p:cNvSpPr txBox="1"/>
          <p:nvPr/>
        </p:nvSpPr>
        <p:spPr>
          <a:xfrm>
            <a:off x="1031631" y="4665784"/>
            <a:ext cx="9847384" cy="400110"/>
          </a:xfrm>
          <a:prstGeom prst="rect">
            <a:avLst/>
          </a:prstGeom>
          <a:noFill/>
        </p:spPr>
        <p:txBody>
          <a:bodyPr wrap="square" rtlCol="0">
            <a:spAutoFit/>
          </a:bodyPr>
          <a:lstStyle/>
          <a:p>
            <a:r>
              <a:rPr lang="fr-FR" sz="2000" dirty="0"/>
              <a:t>…………………………………………				……………………………………………</a:t>
            </a:r>
          </a:p>
        </p:txBody>
      </p:sp>
    </p:spTree>
    <p:extLst>
      <p:ext uri="{BB962C8B-B14F-4D97-AF65-F5344CB8AC3E}">
        <p14:creationId xmlns:p14="http://schemas.microsoft.com/office/powerpoint/2010/main" val="310498885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3134AC4-C4C6-698E-C112-4D044C054500}"/>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2C799945-D9E5-B9DF-DA36-4CE4C7823DA8}"/>
              </a:ext>
            </a:extLst>
          </p:cNvPr>
          <p:cNvSpPr>
            <a:spLocks noGrp="1"/>
          </p:cNvSpPr>
          <p:nvPr>
            <p:ph type="title"/>
          </p:nvPr>
        </p:nvSpPr>
        <p:spPr>
          <a:xfrm>
            <a:off x="838200" y="365125"/>
            <a:ext cx="10515600" cy="1648066"/>
          </a:xfrm>
        </p:spPr>
        <p:txBody>
          <a:bodyPr>
            <a:normAutofit/>
          </a:bodyPr>
          <a:lstStyle/>
          <a:p>
            <a:br>
              <a:rPr lang="fr-FR" sz="1800" b="1" kern="100" dirty="0">
                <a:effectLst/>
                <a:latin typeface="Times New Roman" panose="02020603050405020304" pitchFamily="18" charset="0"/>
                <a:ea typeface="Calibri" panose="020F0502020204030204" pitchFamily="34" charset="0"/>
                <a:cs typeface="Times New Roman" panose="02020603050405020304" pitchFamily="18" charset="0"/>
              </a:rPr>
            </a:br>
            <a:r>
              <a:rPr lang="fr-FR" sz="2000" b="1" kern="100" dirty="0">
                <a:effectLst/>
                <a:latin typeface="Times New Roman" panose="02020603050405020304" pitchFamily="18" charset="0"/>
                <a:ea typeface="Calibri" panose="020F0502020204030204" pitchFamily="34" charset="0"/>
                <a:cs typeface="Times New Roman" panose="02020603050405020304" pitchFamily="18" charset="0"/>
              </a:rPr>
              <a:t>3. Associe la bonne image avec la bonne phrase.</a:t>
            </a:r>
            <a:br>
              <a:rPr lang="fr-FR" sz="2000" kern="100" dirty="0">
                <a:effectLst/>
                <a:latin typeface="Times New Roman" panose="02020603050405020304" pitchFamily="18" charset="0"/>
                <a:ea typeface="Calibri" panose="020F0502020204030204" pitchFamily="34" charset="0"/>
                <a:cs typeface="Times New Roman" panose="02020603050405020304" pitchFamily="18" charset="0"/>
              </a:rPr>
            </a:br>
            <a:r>
              <a:rPr lang="fr-FR" sz="2000" i="1" kern="100" dirty="0">
                <a:effectLst/>
                <a:latin typeface="Times New Roman" panose="02020603050405020304" pitchFamily="18" charset="0"/>
                <a:ea typeface="Calibri" panose="020F0502020204030204" pitchFamily="34" charset="0"/>
                <a:cs typeface="Times New Roman" panose="02020603050405020304" pitchFamily="18" charset="0"/>
              </a:rPr>
              <a:t>Je veux un chocolat !</a:t>
            </a:r>
            <a:br>
              <a:rPr lang="fr-FR" sz="2000" kern="100" dirty="0">
                <a:effectLst/>
                <a:latin typeface="Times New Roman" panose="02020603050405020304" pitchFamily="18" charset="0"/>
                <a:ea typeface="Calibri" panose="020F0502020204030204" pitchFamily="34" charset="0"/>
                <a:cs typeface="Times New Roman" panose="02020603050405020304" pitchFamily="18" charset="0"/>
              </a:rPr>
            </a:br>
            <a:r>
              <a:rPr lang="fr-FR" sz="2000" i="1" kern="100" dirty="0">
                <a:effectLst/>
                <a:latin typeface="Times New Roman" panose="02020603050405020304" pitchFamily="18" charset="0"/>
                <a:ea typeface="Calibri" panose="020F0502020204030204" pitchFamily="34" charset="0"/>
                <a:cs typeface="Times New Roman" panose="02020603050405020304" pitchFamily="18" charset="0"/>
              </a:rPr>
              <a:t>Je veux du chocolat !</a:t>
            </a:r>
            <a:endParaRPr lang="fr-FR" sz="2000" dirty="0"/>
          </a:p>
        </p:txBody>
      </p:sp>
      <p:sp>
        <p:nvSpPr>
          <p:cNvPr id="4" name="Rectangle 2">
            <a:extLst>
              <a:ext uri="{FF2B5EF4-FFF2-40B4-BE49-F238E27FC236}">
                <a16:creationId xmlns:a16="http://schemas.microsoft.com/office/drawing/2014/main" id="{F3510612-92A9-6728-8C5A-2BB8E0338536}"/>
              </a:ext>
            </a:extLst>
          </p:cNvPr>
          <p:cNvSpPr>
            <a:spLocks noChangeArrowheads="1"/>
          </p:cNvSpPr>
          <p:nvPr/>
        </p:nvSpPr>
        <p:spPr bwMode="auto">
          <a:xfrm>
            <a:off x="0" y="-234462"/>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fr-FR"/>
          </a:p>
        </p:txBody>
      </p:sp>
      <p:pic>
        <p:nvPicPr>
          <p:cNvPr id="5121" name="Image 9" descr="Chocolat, Tablette De Chocolat">
            <a:extLst>
              <a:ext uri="{FF2B5EF4-FFF2-40B4-BE49-F238E27FC236}">
                <a16:creationId xmlns:a16="http://schemas.microsoft.com/office/drawing/2014/main" id="{BC303E9C-2408-CAB2-4844-BD5FF439ECE1}"/>
              </a:ext>
            </a:extLst>
          </p:cNvPr>
          <p:cNvPicPr>
            <a:picLocks noChangeAspect="1" noChangeArrowheads="1"/>
          </p:cNvPicPr>
          <p:nvPr/>
        </p:nvPicPr>
        <p:blipFill>
          <a:blip r:embed="rId3" r:link="rId4">
            <a:extLst>
              <a:ext uri="{28A0092B-C50C-407E-A947-70E740481C1C}">
                <a14:useLocalDpi xmlns:a14="http://schemas.microsoft.com/office/drawing/2010/main" val="0"/>
              </a:ext>
            </a:extLst>
          </a:blip>
          <a:srcRect/>
          <a:stretch>
            <a:fillRect/>
          </a:stretch>
        </p:blipFill>
        <p:spPr bwMode="auto">
          <a:xfrm>
            <a:off x="838200" y="2013194"/>
            <a:ext cx="2451100" cy="1803400"/>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4">
            <a:extLst>
              <a:ext uri="{FF2B5EF4-FFF2-40B4-BE49-F238E27FC236}">
                <a16:creationId xmlns:a16="http://schemas.microsoft.com/office/drawing/2014/main" id="{860141F3-7705-686E-BF08-7B20F379857F}"/>
              </a:ext>
            </a:extLst>
          </p:cNvPr>
          <p:cNvSpPr>
            <a:spLocks noChangeArrowheads="1"/>
          </p:cNvSpPr>
          <p:nvPr/>
        </p:nvSpPr>
        <p:spPr bwMode="auto">
          <a:xfrm>
            <a:off x="0" y="-234462"/>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fr-FR"/>
          </a:p>
        </p:txBody>
      </p:sp>
      <p:sp>
        <p:nvSpPr>
          <p:cNvPr id="11" name="Rectangle 8">
            <a:extLst>
              <a:ext uri="{FF2B5EF4-FFF2-40B4-BE49-F238E27FC236}">
                <a16:creationId xmlns:a16="http://schemas.microsoft.com/office/drawing/2014/main" id="{C0C7B136-F9CB-8D02-B5E8-F00442F72ABB}"/>
              </a:ext>
            </a:extLst>
          </p:cNvPr>
          <p:cNvSpPr>
            <a:spLocks noChangeArrowheads="1"/>
          </p:cNvSpPr>
          <p:nvPr/>
        </p:nvSpPr>
        <p:spPr bwMode="auto">
          <a:xfrm>
            <a:off x="7645402" y="2013194"/>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fr-FR"/>
          </a:p>
        </p:txBody>
      </p:sp>
      <p:pic>
        <p:nvPicPr>
          <p:cNvPr id="5127" name="Image 10" descr="Chocolat, Des Chocolats, Grignoter">
            <a:extLst>
              <a:ext uri="{FF2B5EF4-FFF2-40B4-BE49-F238E27FC236}">
                <a16:creationId xmlns:a16="http://schemas.microsoft.com/office/drawing/2014/main" id="{3446F97A-F4CC-D89B-1C82-3A267022A6F1}"/>
              </a:ext>
            </a:extLst>
          </p:cNvPr>
          <p:cNvPicPr>
            <a:picLocks noChangeAspect="1" noChangeArrowheads="1"/>
          </p:cNvPicPr>
          <p:nvPr/>
        </p:nvPicPr>
        <p:blipFill>
          <a:blip r:embed="rId5" r:link="rId6">
            <a:extLst>
              <a:ext uri="{28A0092B-C50C-407E-A947-70E740481C1C}">
                <a14:useLocalDpi xmlns:a14="http://schemas.microsoft.com/office/drawing/2010/main" val="0"/>
              </a:ext>
            </a:extLst>
          </a:blip>
          <a:srcRect/>
          <a:stretch>
            <a:fillRect/>
          </a:stretch>
        </p:blipFill>
        <p:spPr bwMode="auto">
          <a:xfrm>
            <a:off x="7645402" y="2013194"/>
            <a:ext cx="2514600" cy="1676400"/>
          </a:xfrm>
          <a:prstGeom prst="rect">
            <a:avLst/>
          </a:prstGeom>
          <a:noFill/>
          <a:extLst>
            <a:ext uri="{909E8E84-426E-40DD-AFC4-6F175D3DCCD1}">
              <a14:hiddenFill xmlns:a14="http://schemas.microsoft.com/office/drawing/2010/main">
                <a:solidFill>
                  <a:srgbClr val="FFFFFF"/>
                </a:solidFill>
              </a14:hiddenFill>
            </a:ext>
          </a:extLst>
        </p:spPr>
      </p:pic>
      <p:sp>
        <p:nvSpPr>
          <p:cNvPr id="15" name="ZoneTexte 14">
            <a:extLst>
              <a:ext uri="{FF2B5EF4-FFF2-40B4-BE49-F238E27FC236}">
                <a16:creationId xmlns:a16="http://schemas.microsoft.com/office/drawing/2014/main" id="{74D65A80-82F1-C446-0DAD-8BF66DCBAEF8}"/>
              </a:ext>
            </a:extLst>
          </p:cNvPr>
          <p:cNvSpPr txBox="1"/>
          <p:nvPr/>
        </p:nvSpPr>
        <p:spPr>
          <a:xfrm>
            <a:off x="1031631" y="4665784"/>
            <a:ext cx="9847384" cy="400110"/>
          </a:xfrm>
          <a:prstGeom prst="rect">
            <a:avLst/>
          </a:prstGeom>
          <a:noFill/>
        </p:spPr>
        <p:txBody>
          <a:bodyPr wrap="square" rtlCol="0">
            <a:spAutoFit/>
          </a:bodyPr>
          <a:lstStyle/>
          <a:p>
            <a:r>
              <a:rPr lang="fr-FR" sz="2000" dirty="0"/>
              <a:t>… </a:t>
            </a:r>
            <a:r>
              <a:rPr lang="fr-FR" sz="2000" dirty="0">
                <a:solidFill>
                  <a:schemeClr val="accent2"/>
                </a:solidFill>
              </a:rPr>
              <a:t>Je veux du chocolat ! </a:t>
            </a:r>
            <a:r>
              <a:rPr lang="fr-FR" sz="2000" dirty="0"/>
              <a:t>………				… </a:t>
            </a:r>
            <a:r>
              <a:rPr lang="fr-FR" sz="2000" dirty="0">
                <a:solidFill>
                  <a:schemeClr val="accent2"/>
                </a:solidFill>
              </a:rPr>
              <a:t>Je veux un chocolat ! </a:t>
            </a:r>
            <a:r>
              <a:rPr lang="fr-FR" sz="2000" dirty="0"/>
              <a:t>…………</a:t>
            </a:r>
          </a:p>
        </p:txBody>
      </p:sp>
    </p:spTree>
    <p:extLst>
      <p:ext uri="{BB962C8B-B14F-4D97-AF65-F5344CB8AC3E}">
        <p14:creationId xmlns:p14="http://schemas.microsoft.com/office/powerpoint/2010/main" val="258859844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8B4F2057-D6CE-441A-7BD3-C3460C83FD36}"/>
              </a:ext>
            </a:extLst>
          </p:cNvPr>
          <p:cNvSpPr>
            <a:spLocks noGrp="1"/>
          </p:cNvSpPr>
          <p:nvPr>
            <p:ph type="title"/>
          </p:nvPr>
        </p:nvSpPr>
        <p:spPr/>
        <p:txBody>
          <a:bodyPr/>
          <a:lstStyle/>
          <a:p>
            <a:r>
              <a:rPr lang="fr-FR" dirty="0"/>
              <a:t> </a:t>
            </a:r>
          </a:p>
        </p:txBody>
      </p:sp>
      <p:sp>
        <p:nvSpPr>
          <p:cNvPr id="3" name="Espace réservé du contenu 2">
            <a:extLst>
              <a:ext uri="{FF2B5EF4-FFF2-40B4-BE49-F238E27FC236}">
                <a16:creationId xmlns:a16="http://schemas.microsoft.com/office/drawing/2014/main" id="{C76AE758-DA6A-B3EA-A89A-419BA4241FE8}"/>
              </a:ext>
            </a:extLst>
          </p:cNvPr>
          <p:cNvSpPr>
            <a:spLocks noGrp="1"/>
          </p:cNvSpPr>
          <p:nvPr>
            <p:ph idx="1"/>
          </p:nvPr>
        </p:nvSpPr>
        <p:spPr>
          <a:xfrm>
            <a:off x="838200" y="750277"/>
            <a:ext cx="10515600" cy="5426686"/>
          </a:xfrm>
        </p:spPr>
        <p:txBody>
          <a:bodyPr>
            <a:normAutofit/>
          </a:bodyPr>
          <a:lstStyle/>
          <a:p>
            <a:pPr marL="0" indent="0" algn="just">
              <a:buNone/>
            </a:pPr>
            <a:r>
              <a:rPr lang="fr-FR" sz="2000" b="1" kern="100" dirty="0">
                <a:effectLst/>
                <a:latin typeface="Times New Roman" panose="02020603050405020304" pitchFamily="18" charset="0"/>
                <a:ea typeface="Calibri" panose="020F0502020204030204" pitchFamily="34" charset="0"/>
                <a:cs typeface="Times New Roman" panose="02020603050405020304" pitchFamily="18" charset="0"/>
              </a:rPr>
              <a:t>4. Dans les phrases suivantes, entoure en bleu les mots </a:t>
            </a:r>
            <a:r>
              <a:rPr lang="fr-FR" sz="2000" b="1" i="1" kern="100" dirty="0">
                <a:effectLst/>
                <a:latin typeface="Times New Roman" panose="02020603050405020304" pitchFamily="18" charset="0"/>
                <a:ea typeface="Calibri" panose="020F0502020204030204" pitchFamily="34" charset="0"/>
                <a:cs typeface="Times New Roman" panose="02020603050405020304" pitchFamily="18" charset="0"/>
              </a:rPr>
              <a:t>de</a:t>
            </a:r>
            <a:r>
              <a:rPr lang="fr-FR" sz="2000" b="1" kern="100" dirty="0">
                <a:effectLst/>
                <a:latin typeface="Times New Roman" panose="02020603050405020304" pitchFamily="18" charset="0"/>
                <a:ea typeface="Calibri" panose="020F0502020204030204" pitchFamily="34" charset="0"/>
                <a:cs typeface="Times New Roman" panose="02020603050405020304" pitchFamily="18" charset="0"/>
              </a:rPr>
              <a:t> ou </a:t>
            </a:r>
            <a:r>
              <a:rPr lang="fr-FR" sz="2000" b="1" i="1" kern="100" dirty="0">
                <a:effectLst/>
                <a:latin typeface="Times New Roman" panose="02020603050405020304" pitchFamily="18" charset="0"/>
                <a:ea typeface="Calibri" panose="020F0502020204030204" pitchFamily="34" charset="0"/>
                <a:cs typeface="Times New Roman" panose="02020603050405020304" pitchFamily="18" charset="0"/>
              </a:rPr>
              <a:t>du</a:t>
            </a:r>
            <a:r>
              <a:rPr lang="fr-FR" sz="2000" b="1" kern="100" dirty="0">
                <a:effectLst/>
                <a:latin typeface="Times New Roman" panose="02020603050405020304" pitchFamily="18" charset="0"/>
                <a:ea typeface="Calibri" panose="020F0502020204030204" pitchFamily="34" charset="0"/>
                <a:cs typeface="Times New Roman" panose="02020603050405020304" pitchFamily="18" charset="0"/>
              </a:rPr>
              <a:t> quand c’est un élément du déterminant partitif, en rouge quand c’est la préposition qui introduit un complément du verbe, en vert quand c’est la préposition qui introduit un complément du nom : </a:t>
            </a:r>
            <a:endParaRPr lang="fr-FR" sz="2000" kern="100" dirty="0">
              <a:effectLst/>
              <a:latin typeface="Times New Roman" panose="02020603050405020304" pitchFamily="18" charset="0"/>
              <a:ea typeface="Calibri" panose="020F0502020204030204" pitchFamily="34" charset="0"/>
              <a:cs typeface="Times New Roman" panose="02020603050405020304" pitchFamily="18" charset="0"/>
            </a:endParaRPr>
          </a:p>
          <a:p>
            <a:pPr marL="0" indent="0" algn="just">
              <a:buNone/>
            </a:pPr>
            <a:r>
              <a:rPr lang="fr-FR" sz="2000" kern="100" dirty="0">
                <a:effectLst/>
                <a:latin typeface="Times New Roman" panose="02020603050405020304" pitchFamily="18" charset="0"/>
                <a:ea typeface="Calibri" panose="020F0502020204030204" pitchFamily="34" charset="0"/>
                <a:cs typeface="Times New Roman" panose="02020603050405020304" pitchFamily="18" charset="0"/>
              </a:rPr>
              <a:t> </a:t>
            </a:r>
          </a:p>
          <a:p>
            <a:pPr marL="0" indent="0" algn="just">
              <a:spcBef>
                <a:spcPts val="0"/>
              </a:spcBef>
              <a:buNone/>
            </a:pPr>
            <a:r>
              <a:rPr lang="fr-FR" sz="2000" kern="1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Le gout de l’eau pétillante est plus marqué que celui de l’eau plate.</a:t>
            </a:r>
            <a:endParaRPr lang="fr-FR" sz="2000" kern="100" dirty="0">
              <a:effectLst/>
              <a:latin typeface="Times New Roman" panose="02020603050405020304" pitchFamily="18" charset="0"/>
              <a:ea typeface="Calibri" panose="020F0502020204030204" pitchFamily="34" charset="0"/>
              <a:cs typeface="Times New Roman" panose="02020603050405020304" pitchFamily="18" charset="0"/>
            </a:endParaRPr>
          </a:p>
          <a:p>
            <a:pPr marL="0" indent="0" algn="just">
              <a:spcBef>
                <a:spcPts val="0"/>
              </a:spcBef>
              <a:buNone/>
            </a:pPr>
            <a:r>
              <a:rPr lang="fr-FR" sz="2000" kern="1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La fleur en avait besoin, alors je lui ai donné de l’eau de mon verre.</a:t>
            </a:r>
            <a:endParaRPr lang="fr-FR" sz="2000" kern="100" dirty="0">
              <a:effectLst/>
              <a:latin typeface="Times New Roman" panose="02020603050405020304" pitchFamily="18" charset="0"/>
              <a:ea typeface="Calibri" panose="020F0502020204030204" pitchFamily="34" charset="0"/>
              <a:cs typeface="Times New Roman" panose="02020603050405020304" pitchFamily="18" charset="0"/>
            </a:endParaRPr>
          </a:p>
          <a:p>
            <a:pPr marL="0" indent="0" algn="just">
              <a:spcBef>
                <a:spcPts val="0"/>
              </a:spcBef>
              <a:buNone/>
            </a:pPr>
            <a:r>
              <a:rPr lang="fr-FR" sz="2000" kern="1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Attention ! Il y a de l’eau qui coule, elle fuit de la bassine !</a:t>
            </a:r>
            <a:endParaRPr lang="fr-FR" sz="2000" kern="100" dirty="0">
              <a:effectLst/>
              <a:latin typeface="Times New Roman" panose="02020603050405020304" pitchFamily="18" charset="0"/>
              <a:ea typeface="Calibri" panose="020F0502020204030204" pitchFamily="34" charset="0"/>
              <a:cs typeface="Times New Roman" panose="02020603050405020304" pitchFamily="18" charset="0"/>
            </a:endParaRPr>
          </a:p>
          <a:p>
            <a:pPr marL="0" indent="0" algn="just">
              <a:spcBef>
                <a:spcPts val="0"/>
              </a:spcBef>
              <a:buNone/>
            </a:pPr>
            <a:r>
              <a:rPr lang="fr-FR" sz="2000" kern="1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endParaRPr lang="fr-FR" sz="2000" kern="100" dirty="0">
              <a:effectLst/>
              <a:latin typeface="Times New Roman" panose="02020603050405020304" pitchFamily="18" charset="0"/>
              <a:ea typeface="Calibri" panose="020F0502020204030204" pitchFamily="34" charset="0"/>
              <a:cs typeface="Times New Roman" panose="02020603050405020304" pitchFamily="18" charset="0"/>
            </a:endParaRPr>
          </a:p>
          <a:p>
            <a:pPr marL="0" indent="0" algn="just">
              <a:spcBef>
                <a:spcPts val="0"/>
              </a:spcBef>
              <a:buNone/>
            </a:pPr>
            <a:r>
              <a:rPr lang="fr-FR" sz="2000" kern="1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Quand je pense aux vacances, je rêve du sable chaud et de la mer tiède.</a:t>
            </a:r>
            <a:endParaRPr lang="fr-FR" sz="2000" kern="100" dirty="0">
              <a:effectLst/>
              <a:latin typeface="Times New Roman" panose="02020603050405020304" pitchFamily="18" charset="0"/>
              <a:ea typeface="Calibri" panose="020F0502020204030204" pitchFamily="34" charset="0"/>
              <a:cs typeface="Times New Roman" panose="02020603050405020304" pitchFamily="18" charset="0"/>
            </a:endParaRPr>
          </a:p>
          <a:p>
            <a:pPr marL="0" indent="0" algn="just">
              <a:spcBef>
                <a:spcPts val="0"/>
              </a:spcBef>
              <a:buNone/>
            </a:pPr>
            <a:r>
              <a:rPr lang="fr-FR" sz="2000" kern="1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Il faut encore du sable pour faire le mortier et finir le mur.</a:t>
            </a:r>
            <a:endParaRPr lang="fr-FR" sz="2000" kern="100" dirty="0">
              <a:effectLst/>
              <a:latin typeface="Times New Roman" panose="02020603050405020304" pitchFamily="18" charset="0"/>
              <a:ea typeface="Calibri" panose="020F0502020204030204" pitchFamily="34" charset="0"/>
              <a:cs typeface="Times New Roman" panose="02020603050405020304" pitchFamily="18" charset="0"/>
            </a:endParaRPr>
          </a:p>
          <a:p>
            <a:pPr marL="0" indent="0" algn="just">
              <a:spcBef>
                <a:spcPts val="0"/>
              </a:spcBef>
              <a:buNone/>
            </a:pPr>
            <a:r>
              <a:rPr lang="fr-FR" sz="2000" kern="1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Ce cheval a la silhouette du mustang et la couleur du sable.</a:t>
            </a:r>
            <a:endParaRPr lang="fr-FR" sz="2000" kern="100" dirty="0">
              <a:effectLst/>
              <a:latin typeface="Times New Roman" panose="02020603050405020304" pitchFamily="18" charset="0"/>
              <a:ea typeface="Calibri" panose="020F0502020204030204" pitchFamily="34" charset="0"/>
              <a:cs typeface="Times New Roman" panose="02020603050405020304" pitchFamily="18" charset="0"/>
            </a:endParaRPr>
          </a:p>
          <a:p>
            <a:pPr marL="0" indent="0" algn="just">
              <a:spcBef>
                <a:spcPts val="0"/>
              </a:spcBef>
              <a:buNone/>
            </a:pPr>
            <a:r>
              <a:rPr lang="fr-FR" sz="2000" kern="1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endParaRPr lang="fr-FR" sz="2000" kern="100" dirty="0">
              <a:effectLst/>
              <a:latin typeface="Times New Roman" panose="02020603050405020304" pitchFamily="18" charset="0"/>
              <a:ea typeface="Calibri" panose="020F0502020204030204" pitchFamily="34" charset="0"/>
              <a:cs typeface="Times New Roman" panose="02020603050405020304" pitchFamily="18" charset="0"/>
            </a:endParaRPr>
          </a:p>
          <a:p>
            <a:pPr marL="0" indent="0" algn="just">
              <a:spcBef>
                <a:spcPts val="0"/>
              </a:spcBef>
              <a:buNone/>
            </a:pPr>
            <a:r>
              <a:rPr lang="fr-FR" sz="2000" kern="1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Pour une salade de fruits, on met différentes sortes de fruits : de l’orange, de la pomme, de la banane, et on peut en ajouter encore.</a:t>
            </a:r>
            <a:endParaRPr lang="fr-FR" sz="2000" kern="100" dirty="0">
              <a:effectLst/>
              <a:latin typeface="Times New Roman" panose="02020603050405020304" pitchFamily="18" charset="0"/>
              <a:ea typeface="Calibri" panose="020F0502020204030204" pitchFamily="34" charset="0"/>
              <a:cs typeface="Times New Roman" panose="02020603050405020304" pitchFamily="18" charset="0"/>
            </a:endParaRPr>
          </a:p>
          <a:p>
            <a:pPr marL="0" indent="0" algn="just">
              <a:spcBef>
                <a:spcPts val="0"/>
              </a:spcBef>
              <a:buNone/>
            </a:pPr>
            <a:r>
              <a:rPr lang="fr-FR" sz="2000" kern="1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Les pignons sont les graines de la pomme de pin.</a:t>
            </a:r>
            <a:endParaRPr lang="fr-FR" sz="2000" kern="100" dirty="0">
              <a:effectLst/>
              <a:latin typeface="Times New Roman" panose="02020603050405020304" pitchFamily="18" charset="0"/>
              <a:ea typeface="Calibri" panose="020F0502020204030204" pitchFamily="34" charset="0"/>
              <a:cs typeface="Times New Roman" panose="02020603050405020304" pitchFamily="18" charset="0"/>
            </a:endParaRPr>
          </a:p>
          <a:p>
            <a:pPr marL="0" indent="0" algn="just">
              <a:spcBef>
                <a:spcPts val="0"/>
              </a:spcBef>
              <a:buNone/>
            </a:pPr>
            <a:r>
              <a:rPr lang="fr-FR" sz="2000" kern="1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Tu parles toujours de la pomme cuite que ta grand-mère avait faite pour ton anniversaire.</a:t>
            </a:r>
            <a:endParaRPr lang="fr-FR" sz="2000" kern="100" dirty="0">
              <a:effectLst/>
              <a:latin typeface="Times New Roman" panose="02020603050405020304" pitchFamily="18" charset="0"/>
              <a:ea typeface="Calibri" panose="020F0502020204030204" pitchFamily="34" charset="0"/>
              <a:cs typeface="Times New Roman" panose="02020603050405020304" pitchFamily="18" charset="0"/>
            </a:endParaRPr>
          </a:p>
          <a:p>
            <a:pPr marL="0" indent="0">
              <a:buNone/>
            </a:pPr>
            <a:endParaRPr lang="fr-FR" dirty="0"/>
          </a:p>
        </p:txBody>
      </p:sp>
    </p:spTree>
    <p:extLst>
      <p:ext uri="{BB962C8B-B14F-4D97-AF65-F5344CB8AC3E}">
        <p14:creationId xmlns:p14="http://schemas.microsoft.com/office/powerpoint/2010/main" val="380176332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D2A142F-D0E7-E05E-D1F8-E70D418895DF}"/>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6089CCCE-D40E-6AAB-E52C-F2D79E1FD223}"/>
              </a:ext>
            </a:extLst>
          </p:cNvPr>
          <p:cNvSpPr>
            <a:spLocks noGrp="1"/>
          </p:cNvSpPr>
          <p:nvPr>
            <p:ph type="title"/>
          </p:nvPr>
        </p:nvSpPr>
        <p:spPr/>
        <p:txBody>
          <a:bodyPr/>
          <a:lstStyle/>
          <a:p>
            <a:r>
              <a:rPr lang="fr-FR" dirty="0"/>
              <a:t> </a:t>
            </a:r>
          </a:p>
        </p:txBody>
      </p:sp>
      <p:sp>
        <p:nvSpPr>
          <p:cNvPr id="3" name="Espace réservé du contenu 2">
            <a:extLst>
              <a:ext uri="{FF2B5EF4-FFF2-40B4-BE49-F238E27FC236}">
                <a16:creationId xmlns:a16="http://schemas.microsoft.com/office/drawing/2014/main" id="{244A7520-EDE8-5A7C-AD5F-249DE0C5E532}"/>
              </a:ext>
            </a:extLst>
          </p:cNvPr>
          <p:cNvSpPr>
            <a:spLocks noGrp="1"/>
          </p:cNvSpPr>
          <p:nvPr>
            <p:ph idx="1"/>
          </p:nvPr>
        </p:nvSpPr>
        <p:spPr>
          <a:xfrm>
            <a:off x="838200" y="750277"/>
            <a:ext cx="10515600" cy="5426686"/>
          </a:xfrm>
        </p:spPr>
        <p:txBody>
          <a:bodyPr>
            <a:normAutofit/>
          </a:bodyPr>
          <a:lstStyle/>
          <a:p>
            <a:pPr marL="0" indent="0" algn="just">
              <a:buNone/>
            </a:pPr>
            <a:r>
              <a:rPr lang="fr-FR" sz="2000" b="1" kern="100" dirty="0">
                <a:effectLst/>
                <a:latin typeface="Times New Roman" panose="02020603050405020304" pitchFamily="18" charset="0"/>
                <a:ea typeface="Calibri" panose="020F0502020204030204" pitchFamily="34" charset="0"/>
                <a:cs typeface="Times New Roman" panose="02020603050405020304" pitchFamily="18" charset="0"/>
              </a:rPr>
              <a:t>4. Dans les phrases suivantes, entoure en bleu les mots </a:t>
            </a:r>
            <a:r>
              <a:rPr lang="fr-FR" sz="2000" b="1" i="1" kern="100" dirty="0">
                <a:effectLst/>
                <a:latin typeface="Times New Roman" panose="02020603050405020304" pitchFamily="18" charset="0"/>
                <a:ea typeface="Calibri" panose="020F0502020204030204" pitchFamily="34" charset="0"/>
                <a:cs typeface="Times New Roman" panose="02020603050405020304" pitchFamily="18" charset="0"/>
              </a:rPr>
              <a:t>de</a:t>
            </a:r>
            <a:r>
              <a:rPr lang="fr-FR" sz="2000" b="1" kern="100" dirty="0">
                <a:effectLst/>
                <a:latin typeface="Times New Roman" panose="02020603050405020304" pitchFamily="18" charset="0"/>
                <a:ea typeface="Calibri" panose="020F0502020204030204" pitchFamily="34" charset="0"/>
                <a:cs typeface="Times New Roman" panose="02020603050405020304" pitchFamily="18" charset="0"/>
              </a:rPr>
              <a:t> ou </a:t>
            </a:r>
            <a:r>
              <a:rPr lang="fr-FR" sz="2000" b="1" i="1" kern="100" dirty="0">
                <a:effectLst/>
                <a:latin typeface="Times New Roman" panose="02020603050405020304" pitchFamily="18" charset="0"/>
                <a:ea typeface="Calibri" panose="020F0502020204030204" pitchFamily="34" charset="0"/>
                <a:cs typeface="Times New Roman" panose="02020603050405020304" pitchFamily="18" charset="0"/>
              </a:rPr>
              <a:t>du</a:t>
            </a:r>
            <a:r>
              <a:rPr lang="fr-FR" sz="2000" b="1" kern="100" dirty="0">
                <a:effectLst/>
                <a:latin typeface="Times New Roman" panose="02020603050405020304" pitchFamily="18" charset="0"/>
                <a:ea typeface="Calibri" panose="020F0502020204030204" pitchFamily="34" charset="0"/>
                <a:cs typeface="Times New Roman" panose="02020603050405020304" pitchFamily="18" charset="0"/>
              </a:rPr>
              <a:t> quand c’est un élément du déterminant partitif, en rouge quand c’est la préposition qui introduit un complément du verbe, en vert quand c’est la préposition qui introduit un complément du nom : </a:t>
            </a:r>
            <a:endParaRPr lang="fr-FR" sz="2000" kern="100" dirty="0">
              <a:effectLst/>
              <a:latin typeface="Times New Roman" panose="02020603050405020304" pitchFamily="18" charset="0"/>
              <a:ea typeface="Calibri" panose="020F0502020204030204" pitchFamily="34" charset="0"/>
              <a:cs typeface="Times New Roman" panose="02020603050405020304" pitchFamily="18" charset="0"/>
            </a:endParaRPr>
          </a:p>
          <a:p>
            <a:pPr marL="0" indent="0" algn="just">
              <a:buNone/>
            </a:pPr>
            <a:r>
              <a:rPr lang="fr-FR" sz="2000" kern="100" dirty="0">
                <a:effectLst/>
                <a:latin typeface="Times New Roman" panose="02020603050405020304" pitchFamily="18" charset="0"/>
                <a:ea typeface="Calibri" panose="020F0502020204030204" pitchFamily="34" charset="0"/>
                <a:cs typeface="Times New Roman" panose="02020603050405020304" pitchFamily="18" charset="0"/>
              </a:rPr>
              <a:t> </a:t>
            </a:r>
          </a:p>
          <a:p>
            <a:pPr marL="0" indent="0" algn="just">
              <a:spcBef>
                <a:spcPts val="0"/>
              </a:spcBef>
              <a:buNone/>
            </a:pPr>
            <a:r>
              <a:rPr lang="fr-FR" sz="2000" kern="1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Le gout </a:t>
            </a:r>
            <a:r>
              <a:rPr lang="fr-FR" sz="2000" kern="100" dirty="0">
                <a:solidFill>
                  <a:srgbClr val="00B050"/>
                </a:solidFill>
                <a:effectLst/>
                <a:latin typeface="Times New Roman" panose="02020603050405020304" pitchFamily="18" charset="0"/>
                <a:ea typeface="Calibri" panose="020F0502020204030204" pitchFamily="34" charset="0"/>
                <a:cs typeface="Times New Roman" panose="02020603050405020304" pitchFamily="18" charset="0"/>
              </a:rPr>
              <a:t>de</a:t>
            </a:r>
            <a:r>
              <a:rPr lang="fr-FR" sz="2000" kern="1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l’eau pétillante est plus marqué que celui </a:t>
            </a:r>
            <a:r>
              <a:rPr lang="fr-FR" sz="2000" kern="100" dirty="0">
                <a:solidFill>
                  <a:srgbClr val="00B050"/>
                </a:solidFill>
                <a:effectLst/>
                <a:latin typeface="Times New Roman" panose="02020603050405020304" pitchFamily="18" charset="0"/>
                <a:ea typeface="Calibri" panose="020F0502020204030204" pitchFamily="34" charset="0"/>
                <a:cs typeface="Times New Roman" panose="02020603050405020304" pitchFamily="18" charset="0"/>
              </a:rPr>
              <a:t>de</a:t>
            </a:r>
            <a:r>
              <a:rPr lang="fr-FR" sz="2000" kern="1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l’eau plate.</a:t>
            </a:r>
            <a:endParaRPr lang="fr-FR" sz="2000" kern="100" dirty="0">
              <a:effectLst/>
              <a:latin typeface="Times New Roman" panose="02020603050405020304" pitchFamily="18" charset="0"/>
              <a:ea typeface="Calibri" panose="020F0502020204030204" pitchFamily="34" charset="0"/>
              <a:cs typeface="Times New Roman" panose="02020603050405020304" pitchFamily="18" charset="0"/>
            </a:endParaRPr>
          </a:p>
          <a:p>
            <a:pPr marL="0" indent="0" algn="just">
              <a:spcBef>
                <a:spcPts val="0"/>
              </a:spcBef>
              <a:buNone/>
            </a:pPr>
            <a:r>
              <a:rPr lang="fr-FR" sz="2000" kern="1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La fleur en avait besoin, alors je lui ai donné </a:t>
            </a:r>
            <a:r>
              <a:rPr lang="fr-FR" sz="2000" kern="100" dirty="0">
                <a:solidFill>
                  <a:srgbClr val="00B0F0"/>
                </a:solidFill>
                <a:effectLst/>
                <a:latin typeface="Times New Roman" panose="02020603050405020304" pitchFamily="18" charset="0"/>
                <a:ea typeface="Calibri" panose="020F0502020204030204" pitchFamily="34" charset="0"/>
                <a:cs typeface="Times New Roman" panose="02020603050405020304" pitchFamily="18" charset="0"/>
              </a:rPr>
              <a:t>de</a:t>
            </a:r>
            <a:r>
              <a:rPr lang="fr-FR" sz="2000" kern="1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l’eau </a:t>
            </a:r>
            <a:r>
              <a:rPr lang="fr-FR" sz="2000" kern="100" dirty="0">
                <a:solidFill>
                  <a:srgbClr val="00B050"/>
                </a:solidFill>
                <a:effectLst/>
                <a:latin typeface="Times New Roman" panose="02020603050405020304" pitchFamily="18" charset="0"/>
                <a:ea typeface="Calibri" panose="020F0502020204030204" pitchFamily="34" charset="0"/>
                <a:cs typeface="Times New Roman" panose="02020603050405020304" pitchFamily="18" charset="0"/>
              </a:rPr>
              <a:t>de</a:t>
            </a:r>
            <a:r>
              <a:rPr lang="fr-FR" sz="2000" kern="1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mon verre.</a:t>
            </a:r>
            <a:endParaRPr lang="fr-FR" sz="2000" kern="100" dirty="0">
              <a:effectLst/>
              <a:latin typeface="Times New Roman" panose="02020603050405020304" pitchFamily="18" charset="0"/>
              <a:ea typeface="Calibri" panose="020F0502020204030204" pitchFamily="34" charset="0"/>
              <a:cs typeface="Times New Roman" panose="02020603050405020304" pitchFamily="18" charset="0"/>
            </a:endParaRPr>
          </a:p>
          <a:p>
            <a:pPr marL="0" indent="0" algn="just">
              <a:spcBef>
                <a:spcPts val="0"/>
              </a:spcBef>
              <a:buNone/>
            </a:pPr>
            <a:r>
              <a:rPr lang="fr-FR" sz="2000" kern="1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Attention ! Il y a </a:t>
            </a:r>
            <a:r>
              <a:rPr lang="fr-FR" sz="2000" kern="100" dirty="0">
                <a:solidFill>
                  <a:srgbClr val="00B0F0"/>
                </a:solidFill>
                <a:effectLst/>
                <a:latin typeface="Times New Roman" panose="02020603050405020304" pitchFamily="18" charset="0"/>
                <a:ea typeface="Calibri" panose="020F0502020204030204" pitchFamily="34" charset="0"/>
                <a:cs typeface="Times New Roman" panose="02020603050405020304" pitchFamily="18" charset="0"/>
              </a:rPr>
              <a:t>de</a:t>
            </a:r>
            <a:r>
              <a:rPr lang="fr-FR" sz="2000" kern="1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l’eau qui coule, elle fuit </a:t>
            </a:r>
            <a:r>
              <a:rPr lang="fr-FR" sz="2000" kern="10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de</a:t>
            </a:r>
            <a:r>
              <a:rPr lang="fr-FR" sz="2000" kern="1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la bassine !</a:t>
            </a:r>
            <a:endParaRPr lang="fr-FR" sz="2000" kern="100" dirty="0">
              <a:effectLst/>
              <a:latin typeface="Times New Roman" panose="02020603050405020304" pitchFamily="18" charset="0"/>
              <a:ea typeface="Calibri" panose="020F0502020204030204" pitchFamily="34" charset="0"/>
              <a:cs typeface="Times New Roman" panose="02020603050405020304" pitchFamily="18" charset="0"/>
            </a:endParaRPr>
          </a:p>
          <a:p>
            <a:pPr marL="0" indent="0" algn="just">
              <a:spcBef>
                <a:spcPts val="0"/>
              </a:spcBef>
              <a:buNone/>
            </a:pPr>
            <a:r>
              <a:rPr lang="fr-FR" sz="2000" kern="1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endParaRPr lang="fr-FR" sz="2000" kern="100" dirty="0">
              <a:effectLst/>
              <a:latin typeface="Times New Roman" panose="02020603050405020304" pitchFamily="18" charset="0"/>
              <a:ea typeface="Calibri" panose="020F0502020204030204" pitchFamily="34" charset="0"/>
              <a:cs typeface="Times New Roman" panose="02020603050405020304" pitchFamily="18" charset="0"/>
            </a:endParaRPr>
          </a:p>
          <a:p>
            <a:pPr marL="0" indent="0" algn="just">
              <a:spcBef>
                <a:spcPts val="0"/>
              </a:spcBef>
              <a:buNone/>
            </a:pPr>
            <a:r>
              <a:rPr lang="fr-FR" sz="2000" kern="1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Quand je pense aux vacances, je rêve </a:t>
            </a:r>
            <a:r>
              <a:rPr lang="fr-FR" sz="2000" kern="10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du</a:t>
            </a:r>
            <a:r>
              <a:rPr lang="fr-FR" sz="2000" kern="1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sable chaud et </a:t>
            </a:r>
            <a:r>
              <a:rPr lang="fr-FR" sz="2000" kern="10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de</a:t>
            </a:r>
            <a:r>
              <a:rPr lang="fr-FR" sz="2000" kern="1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la mer tiède.</a:t>
            </a:r>
            <a:endParaRPr lang="fr-FR" sz="2000" kern="100" dirty="0">
              <a:effectLst/>
              <a:latin typeface="Times New Roman" panose="02020603050405020304" pitchFamily="18" charset="0"/>
              <a:ea typeface="Calibri" panose="020F0502020204030204" pitchFamily="34" charset="0"/>
              <a:cs typeface="Times New Roman" panose="02020603050405020304" pitchFamily="18" charset="0"/>
            </a:endParaRPr>
          </a:p>
          <a:p>
            <a:pPr marL="0" indent="0" algn="just">
              <a:spcBef>
                <a:spcPts val="0"/>
              </a:spcBef>
              <a:buNone/>
            </a:pPr>
            <a:r>
              <a:rPr lang="fr-FR" sz="2000" kern="1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Il faut encore </a:t>
            </a:r>
            <a:r>
              <a:rPr lang="fr-FR" sz="2000" kern="100" dirty="0">
                <a:solidFill>
                  <a:srgbClr val="00B0F0"/>
                </a:solidFill>
                <a:effectLst/>
                <a:latin typeface="Times New Roman" panose="02020603050405020304" pitchFamily="18" charset="0"/>
                <a:ea typeface="Calibri" panose="020F0502020204030204" pitchFamily="34" charset="0"/>
                <a:cs typeface="Times New Roman" panose="02020603050405020304" pitchFamily="18" charset="0"/>
              </a:rPr>
              <a:t>du</a:t>
            </a:r>
            <a:r>
              <a:rPr lang="fr-FR" sz="2000" kern="1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sable pour faire le mortier et finir le mur.</a:t>
            </a:r>
            <a:endParaRPr lang="fr-FR" sz="2000" kern="100" dirty="0">
              <a:effectLst/>
              <a:latin typeface="Times New Roman" panose="02020603050405020304" pitchFamily="18" charset="0"/>
              <a:ea typeface="Calibri" panose="020F0502020204030204" pitchFamily="34" charset="0"/>
              <a:cs typeface="Times New Roman" panose="02020603050405020304" pitchFamily="18" charset="0"/>
            </a:endParaRPr>
          </a:p>
          <a:p>
            <a:pPr marL="0" indent="0" algn="just">
              <a:spcBef>
                <a:spcPts val="0"/>
              </a:spcBef>
              <a:buNone/>
            </a:pPr>
            <a:r>
              <a:rPr lang="fr-FR" sz="2000" kern="1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Ce cheval a la silhouette </a:t>
            </a:r>
            <a:r>
              <a:rPr lang="fr-FR" sz="2000" kern="100" dirty="0">
                <a:solidFill>
                  <a:srgbClr val="00B050"/>
                </a:solidFill>
                <a:effectLst/>
                <a:latin typeface="Times New Roman" panose="02020603050405020304" pitchFamily="18" charset="0"/>
                <a:ea typeface="Calibri" panose="020F0502020204030204" pitchFamily="34" charset="0"/>
                <a:cs typeface="Times New Roman" panose="02020603050405020304" pitchFamily="18" charset="0"/>
              </a:rPr>
              <a:t>du</a:t>
            </a:r>
            <a:r>
              <a:rPr lang="fr-FR" sz="2000" kern="1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mustang et la couleur </a:t>
            </a:r>
            <a:r>
              <a:rPr lang="fr-FR" sz="2000" kern="100" dirty="0">
                <a:solidFill>
                  <a:srgbClr val="00B050"/>
                </a:solidFill>
                <a:effectLst/>
                <a:latin typeface="Times New Roman" panose="02020603050405020304" pitchFamily="18" charset="0"/>
                <a:ea typeface="Calibri" panose="020F0502020204030204" pitchFamily="34" charset="0"/>
                <a:cs typeface="Times New Roman" panose="02020603050405020304" pitchFamily="18" charset="0"/>
              </a:rPr>
              <a:t>du</a:t>
            </a:r>
            <a:r>
              <a:rPr lang="fr-FR" sz="2000" kern="1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sable.</a:t>
            </a:r>
            <a:endParaRPr lang="fr-FR" sz="2000" kern="100" dirty="0">
              <a:effectLst/>
              <a:latin typeface="Times New Roman" panose="02020603050405020304" pitchFamily="18" charset="0"/>
              <a:ea typeface="Calibri" panose="020F0502020204030204" pitchFamily="34" charset="0"/>
              <a:cs typeface="Times New Roman" panose="02020603050405020304" pitchFamily="18" charset="0"/>
            </a:endParaRPr>
          </a:p>
          <a:p>
            <a:pPr marL="0" indent="0" algn="just">
              <a:spcBef>
                <a:spcPts val="0"/>
              </a:spcBef>
              <a:buNone/>
            </a:pPr>
            <a:r>
              <a:rPr lang="fr-FR" sz="2000" kern="1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endParaRPr lang="fr-FR" sz="2000" kern="100" dirty="0">
              <a:effectLst/>
              <a:latin typeface="Times New Roman" panose="02020603050405020304" pitchFamily="18" charset="0"/>
              <a:ea typeface="Calibri" panose="020F0502020204030204" pitchFamily="34" charset="0"/>
              <a:cs typeface="Times New Roman" panose="02020603050405020304" pitchFamily="18" charset="0"/>
            </a:endParaRPr>
          </a:p>
          <a:p>
            <a:pPr marL="0" indent="0" algn="just">
              <a:spcBef>
                <a:spcPts val="0"/>
              </a:spcBef>
              <a:buNone/>
            </a:pPr>
            <a:r>
              <a:rPr lang="fr-FR" sz="2000" kern="1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Pour une salade </a:t>
            </a:r>
            <a:r>
              <a:rPr lang="fr-FR" sz="2000" kern="100" dirty="0">
                <a:solidFill>
                  <a:srgbClr val="00B050"/>
                </a:solidFill>
                <a:effectLst/>
                <a:latin typeface="Times New Roman" panose="02020603050405020304" pitchFamily="18" charset="0"/>
                <a:ea typeface="Calibri" panose="020F0502020204030204" pitchFamily="34" charset="0"/>
                <a:cs typeface="Times New Roman" panose="02020603050405020304" pitchFamily="18" charset="0"/>
              </a:rPr>
              <a:t>de</a:t>
            </a:r>
            <a:r>
              <a:rPr lang="fr-FR" sz="2000" kern="1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fruits, on met différentes sortes </a:t>
            </a:r>
            <a:r>
              <a:rPr lang="fr-FR" sz="2000" kern="100" dirty="0">
                <a:solidFill>
                  <a:srgbClr val="00B050"/>
                </a:solidFill>
                <a:effectLst/>
                <a:latin typeface="Times New Roman" panose="02020603050405020304" pitchFamily="18" charset="0"/>
                <a:ea typeface="Calibri" panose="020F0502020204030204" pitchFamily="34" charset="0"/>
                <a:cs typeface="Times New Roman" panose="02020603050405020304" pitchFamily="18" charset="0"/>
              </a:rPr>
              <a:t>de</a:t>
            </a:r>
            <a:r>
              <a:rPr lang="fr-FR" sz="2000" kern="1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fruits : </a:t>
            </a:r>
            <a:r>
              <a:rPr lang="fr-FR" sz="2000" kern="100" dirty="0">
                <a:solidFill>
                  <a:srgbClr val="00B0F0"/>
                </a:solidFill>
                <a:effectLst/>
                <a:latin typeface="Times New Roman" panose="02020603050405020304" pitchFamily="18" charset="0"/>
                <a:ea typeface="Calibri" panose="020F0502020204030204" pitchFamily="34" charset="0"/>
                <a:cs typeface="Times New Roman" panose="02020603050405020304" pitchFamily="18" charset="0"/>
              </a:rPr>
              <a:t>de</a:t>
            </a:r>
            <a:r>
              <a:rPr lang="fr-FR" sz="2000" kern="1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l’orange, </a:t>
            </a:r>
            <a:r>
              <a:rPr lang="fr-FR" sz="2000" kern="100" dirty="0">
                <a:solidFill>
                  <a:srgbClr val="00B0F0"/>
                </a:solidFill>
                <a:effectLst/>
                <a:latin typeface="Times New Roman" panose="02020603050405020304" pitchFamily="18" charset="0"/>
                <a:ea typeface="Calibri" panose="020F0502020204030204" pitchFamily="34" charset="0"/>
                <a:cs typeface="Times New Roman" panose="02020603050405020304" pitchFamily="18" charset="0"/>
              </a:rPr>
              <a:t>de</a:t>
            </a:r>
            <a:r>
              <a:rPr lang="fr-FR" sz="2000" kern="1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la pomme, </a:t>
            </a:r>
            <a:r>
              <a:rPr lang="fr-FR" sz="2000" kern="100" dirty="0">
                <a:solidFill>
                  <a:srgbClr val="00B0F0"/>
                </a:solidFill>
                <a:effectLst/>
                <a:latin typeface="Times New Roman" panose="02020603050405020304" pitchFamily="18" charset="0"/>
                <a:ea typeface="Calibri" panose="020F0502020204030204" pitchFamily="34" charset="0"/>
                <a:cs typeface="Times New Roman" panose="02020603050405020304" pitchFamily="18" charset="0"/>
              </a:rPr>
              <a:t>de</a:t>
            </a:r>
            <a:r>
              <a:rPr lang="fr-FR" sz="2000" kern="1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la banane, et on peut en ajouter encore.</a:t>
            </a:r>
            <a:endParaRPr lang="fr-FR" sz="2000" kern="100" dirty="0">
              <a:effectLst/>
              <a:latin typeface="Times New Roman" panose="02020603050405020304" pitchFamily="18" charset="0"/>
              <a:ea typeface="Calibri" panose="020F0502020204030204" pitchFamily="34" charset="0"/>
              <a:cs typeface="Times New Roman" panose="02020603050405020304" pitchFamily="18" charset="0"/>
            </a:endParaRPr>
          </a:p>
          <a:p>
            <a:pPr marL="0" indent="0" algn="just">
              <a:spcBef>
                <a:spcPts val="0"/>
              </a:spcBef>
              <a:buNone/>
            </a:pPr>
            <a:r>
              <a:rPr lang="fr-FR" sz="2000" kern="1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Les pignons sont les graines </a:t>
            </a:r>
            <a:r>
              <a:rPr lang="fr-FR" sz="2000" kern="100" dirty="0">
                <a:solidFill>
                  <a:srgbClr val="00B050"/>
                </a:solidFill>
                <a:effectLst/>
                <a:latin typeface="Times New Roman" panose="02020603050405020304" pitchFamily="18" charset="0"/>
                <a:ea typeface="Calibri" panose="020F0502020204030204" pitchFamily="34" charset="0"/>
                <a:cs typeface="Times New Roman" panose="02020603050405020304" pitchFamily="18" charset="0"/>
              </a:rPr>
              <a:t>de</a:t>
            </a:r>
            <a:r>
              <a:rPr lang="fr-FR" sz="2000" kern="1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la pomme de pin.</a:t>
            </a:r>
            <a:endParaRPr lang="fr-FR" sz="2000" kern="100" dirty="0">
              <a:effectLst/>
              <a:latin typeface="Times New Roman" panose="02020603050405020304" pitchFamily="18" charset="0"/>
              <a:ea typeface="Calibri" panose="020F0502020204030204" pitchFamily="34" charset="0"/>
              <a:cs typeface="Times New Roman" panose="02020603050405020304" pitchFamily="18" charset="0"/>
            </a:endParaRPr>
          </a:p>
          <a:p>
            <a:pPr marL="0" indent="0" algn="just">
              <a:spcBef>
                <a:spcPts val="0"/>
              </a:spcBef>
              <a:buNone/>
            </a:pPr>
            <a:r>
              <a:rPr lang="fr-FR" sz="2000" kern="1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Tu parles toujours </a:t>
            </a:r>
            <a:r>
              <a:rPr lang="fr-FR" sz="2000" kern="10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de</a:t>
            </a:r>
            <a:r>
              <a:rPr lang="fr-FR" sz="2000" kern="1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la pomme cuite que ta grand-mère avait faite pour ton anniversaire.</a:t>
            </a:r>
            <a:endParaRPr lang="fr-FR" sz="2000" kern="100" dirty="0">
              <a:effectLst/>
              <a:latin typeface="Times New Roman" panose="02020603050405020304" pitchFamily="18" charset="0"/>
              <a:ea typeface="Calibri" panose="020F0502020204030204" pitchFamily="34" charset="0"/>
              <a:cs typeface="Times New Roman" panose="02020603050405020304" pitchFamily="18" charset="0"/>
            </a:endParaRPr>
          </a:p>
          <a:p>
            <a:pPr marL="0" indent="0">
              <a:buNone/>
            </a:pPr>
            <a:endParaRPr lang="fr-FR" dirty="0"/>
          </a:p>
        </p:txBody>
      </p:sp>
    </p:spTree>
    <p:extLst>
      <p:ext uri="{BB962C8B-B14F-4D97-AF65-F5344CB8AC3E}">
        <p14:creationId xmlns:p14="http://schemas.microsoft.com/office/powerpoint/2010/main" val="318310553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BD234718-FFBD-5007-4B0E-A95950193690}"/>
              </a:ext>
            </a:extLst>
          </p:cNvPr>
          <p:cNvSpPr>
            <a:spLocks noGrp="1"/>
          </p:cNvSpPr>
          <p:nvPr>
            <p:ph type="title"/>
          </p:nvPr>
        </p:nvSpPr>
        <p:spPr/>
        <p:txBody>
          <a:bodyPr/>
          <a:lstStyle/>
          <a:p>
            <a:endParaRPr lang="fr-FR"/>
          </a:p>
        </p:txBody>
      </p:sp>
      <p:sp>
        <p:nvSpPr>
          <p:cNvPr id="3" name="Espace réservé du contenu 2">
            <a:extLst>
              <a:ext uri="{FF2B5EF4-FFF2-40B4-BE49-F238E27FC236}">
                <a16:creationId xmlns:a16="http://schemas.microsoft.com/office/drawing/2014/main" id="{1A9F2DF7-9716-A60C-3452-7AC44FBEBEFD}"/>
              </a:ext>
            </a:extLst>
          </p:cNvPr>
          <p:cNvSpPr>
            <a:spLocks noGrp="1"/>
          </p:cNvSpPr>
          <p:nvPr>
            <p:ph idx="1"/>
          </p:nvPr>
        </p:nvSpPr>
        <p:spPr>
          <a:xfrm>
            <a:off x="838200" y="1825625"/>
            <a:ext cx="10515600" cy="4667250"/>
          </a:xfrm>
        </p:spPr>
        <p:txBody>
          <a:bodyPr/>
          <a:lstStyle/>
          <a:p>
            <a:pPr marL="0" indent="0" algn="just">
              <a:buNone/>
            </a:pPr>
            <a:r>
              <a:rPr lang="fr-FR" sz="2000" b="1" kern="100" dirty="0">
                <a:effectLst/>
                <a:latin typeface="Times New Roman" panose="02020603050405020304" pitchFamily="18" charset="0"/>
                <a:ea typeface="Calibri" panose="020F0502020204030204" pitchFamily="34" charset="0"/>
                <a:cs typeface="Times New Roman" panose="02020603050405020304" pitchFamily="18" charset="0"/>
              </a:rPr>
              <a:t>5. Lis ce petit dialogue puis explique l’emploi des déterminants </a:t>
            </a:r>
            <a:r>
              <a:rPr lang="fr-FR" sz="2000" b="1" i="1" kern="100" dirty="0">
                <a:effectLst/>
                <a:latin typeface="Times New Roman" panose="02020603050405020304" pitchFamily="18" charset="0"/>
                <a:ea typeface="Calibri" panose="020F0502020204030204" pitchFamily="34" charset="0"/>
                <a:cs typeface="Times New Roman" panose="02020603050405020304" pitchFamily="18" charset="0"/>
              </a:rPr>
              <a:t>du </a:t>
            </a:r>
            <a:r>
              <a:rPr lang="fr-FR" sz="2000" b="1" kern="100" dirty="0">
                <a:effectLst/>
                <a:latin typeface="Times New Roman" panose="02020603050405020304" pitchFamily="18" charset="0"/>
                <a:ea typeface="Calibri" panose="020F0502020204030204" pitchFamily="34" charset="0"/>
                <a:cs typeface="Times New Roman" panose="02020603050405020304" pitchFamily="18" charset="0"/>
              </a:rPr>
              <a:t>et</a:t>
            </a:r>
            <a:r>
              <a:rPr lang="fr-FR" sz="2000" b="1" i="1" kern="100" dirty="0">
                <a:effectLst/>
                <a:latin typeface="Times New Roman" panose="02020603050405020304" pitchFamily="18" charset="0"/>
                <a:ea typeface="Calibri" panose="020F0502020204030204" pitchFamily="34" charset="0"/>
                <a:cs typeface="Times New Roman" panose="02020603050405020304" pitchFamily="18" charset="0"/>
              </a:rPr>
              <a:t> un</a:t>
            </a:r>
            <a:r>
              <a:rPr lang="fr-FR" sz="2000" b="1" kern="1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fr-FR" sz="2000" kern="100" dirty="0">
              <a:effectLst/>
              <a:latin typeface="Times New Roman" panose="02020603050405020304" pitchFamily="18" charset="0"/>
              <a:ea typeface="Calibri" panose="020F0502020204030204" pitchFamily="34" charset="0"/>
              <a:cs typeface="Times New Roman" panose="02020603050405020304" pitchFamily="18" charset="0"/>
            </a:endParaRPr>
          </a:p>
          <a:p>
            <a:pPr marL="0" indent="0" algn="just">
              <a:buNone/>
            </a:pPr>
            <a:r>
              <a:rPr lang="fr-FR" sz="1000" kern="100" dirty="0">
                <a:effectLst/>
                <a:latin typeface="Times New Roman" panose="02020603050405020304" pitchFamily="18" charset="0"/>
                <a:ea typeface="Calibri" panose="020F0502020204030204" pitchFamily="34" charset="0"/>
                <a:cs typeface="Times New Roman" panose="02020603050405020304" pitchFamily="18" charset="0"/>
              </a:rPr>
              <a:t> </a:t>
            </a:r>
          </a:p>
          <a:p>
            <a:pPr marL="0" indent="0" algn="just">
              <a:buNone/>
            </a:pPr>
            <a:r>
              <a:rPr lang="fr-FR" sz="2000" kern="100" dirty="0">
                <a:effectLst/>
                <a:latin typeface="Times New Roman" panose="02020603050405020304" pitchFamily="18" charset="0"/>
                <a:ea typeface="Calibri" panose="020F0502020204030204" pitchFamily="34" charset="0"/>
                <a:cs typeface="Times New Roman" panose="02020603050405020304" pitchFamily="18" charset="0"/>
              </a:rPr>
              <a:t>- Est-ce que tu prends </a:t>
            </a:r>
            <a:r>
              <a:rPr lang="fr-FR" sz="2000" b="1" kern="100" dirty="0">
                <a:effectLst/>
                <a:latin typeface="Times New Roman" panose="02020603050405020304" pitchFamily="18" charset="0"/>
                <a:ea typeface="Calibri" panose="020F0502020204030204" pitchFamily="34" charset="0"/>
                <a:cs typeface="Times New Roman" panose="02020603050405020304" pitchFamily="18" charset="0"/>
              </a:rPr>
              <a:t>du</a:t>
            </a:r>
            <a:r>
              <a:rPr lang="fr-FR" sz="2000" kern="100" dirty="0">
                <a:effectLst/>
                <a:latin typeface="Times New Roman" panose="02020603050405020304" pitchFamily="18" charset="0"/>
                <a:ea typeface="Calibri" panose="020F0502020204030204" pitchFamily="34" charset="0"/>
                <a:cs typeface="Times New Roman" panose="02020603050405020304" pitchFamily="18" charset="0"/>
              </a:rPr>
              <a:t> café ?</a:t>
            </a:r>
          </a:p>
          <a:p>
            <a:pPr marL="0" indent="0" algn="just">
              <a:buNone/>
            </a:pPr>
            <a:r>
              <a:rPr lang="fr-FR" sz="2000" kern="100" dirty="0">
                <a:effectLst/>
                <a:latin typeface="Times New Roman" panose="02020603050405020304" pitchFamily="18" charset="0"/>
                <a:ea typeface="Calibri" panose="020F0502020204030204" pitchFamily="34" charset="0"/>
                <a:cs typeface="Times New Roman" panose="02020603050405020304" pitchFamily="18" charset="0"/>
              </a:rPr>
              <a:t>- Oui, à la fin du repas, j’aime bien prendre </a:t>
            </a:r>
            <a:r>
              <a:rPr lang="fr-FR" sz="2000" b="1" kern="100" dirty="0">
                <a:effectLst/>
                <a:latin typeface="Times New Roman" panose="02020603050405020304" pitchFamily="18" charset="0"/>
                <a:ea typeface="Calibri" panose="020F0502020204030204" pitchFamily="34" charset="0"/>
                <a:cs typeface="Times New Roman" panose="02020603050405020304" pitchFamily="18" charset="0"/>
              </a:rPr>
              <a:t>un</a:t>
            </a:r>
            <a:r>
              <a:rPr lang="fr-FR" sz="2000" kern="100" dirty="0">
                <a:effectLst/>
                <a:latin typeface="Times New Roman" panose="02020603050405020304" pitchFamily="18" charset="0"/>
                <a:ea typeface="Calibri" panose="020F0502020204030204" pitchFamily="34" charset="0"/>
                <a:cs typeface="Times New Roman" panose="02020603050405020304" pitchFamily="18" charset="0"/>
              </a:rPr>
              <a:t> café</a:t>
            </a:r>
          </a:p>
          <a:p>
            <a:pPr marL="0" indent="0" algn="just">
              <a:buNone/>
            </a:pPr>
            <a:endParaRPr lang="fr-FR" sz="2000" kern="100" dirty="0">
              <a:effectLst/>
              <a:latin typeface="Times New Roman" panose="02020603050405020304" pitchFamily="18" charset="0"/>
              <a:ea typeface="Calibri" panose="020F0502020204030204" pitchFamily="34" charset="0"/>
              <a:cs typeface="Times New Roman" panose="02020603050405020304" pitchFamily="18" charset="0"/>
            </a:endParaRPr>
          </a:p>
          <a:p>
            <a:pPr marL="0" indent="0" algn="just">
              <a:spcBef>
                <a:spcPts val="0"/>
              </a:spcBef>
              <a:buNone/>
            </a:pPr>
            <a:r>
              <a:rPr lang="fr-FR" sz="2000" kern="100" dirty="0">
                <a:effectLst/>
                <a:latin typeface="Times New Roman" panose="02020603050405020304" pitchFamily="18" charset="0"/>
                <a:ea typeface="Calibri" panose="020F0502020204030204" pitchFamily="34" charset="0"/>
                <a:cs typeface="Times New Roman" panose="02020603050405020304" pitchFamily="18" charset="0"/>
              </a:rPr>
              <a:t>…………………………………………………………………………………………………………</a:t>
            </a:r>
          </a:p>
          <a:p>
            <a:pPr marL="0" indent="0" algn="just">
              <a:spcBef>
                <a:spcPts val="0"/>
              </a:spcBef>
              <a:buNone/>
            </a:pPr>
            <a:r>
              <a:rPr lang="fr-FR" sz="2000" kern="100" dirty="0">
                <a:effectLst/>
                <a:latin typeface="Times New Roman" panose="02020603050405020304" pitchFamily="18" charset="0"/>
                <a:ea typeface="Calibri" panose="020F0502020204030204" pitchFamily="34" charset="0"/>
                <a:cs typeface="Times New Roman" panose="02020603050405020304" pitchFamily="18" charset="0"/>
              </a:rPr>
              <a:t>…………………………………………………………………………………………………………</a:t>
            </a:r>
          </a:p>
          <a:p>
            <a:pPr marL="0" indent="0" algn="just">
              <a:spcBef>
                <a:spcPts val="0"/>
              </a:spcBef>
              <a:buNone/>
            </a:pPr>
            <a:r>
              <a:rPr lang="fr-FR" sz="2000" kern="100" dirty="0">
                <a:effectLst/>
                <a:latin typeface="Times New Roman" panose="02020603050405020304" pitchFamily="18" charset="0"/>
                <a:ea typeface="Calibri" panose="020F0502020204030204" pitchFamily="34" charset="0"/>
                <a:cs typeface="Times New Roman" panose="02020603050405020304" pitchFamily="18" charset="0"/>
              </a:rPr>
              <a:t>…………………………………………………………………………………………………………</a:t>
            </a:r>
            <a:endParaRPr lang="fr-FR" sz="2000" kern="100" dirty="0">
              <a:latin typeface="Times New Roman" panose="02020603050405020304" pitchFamily="18" charset="0"/>
              <a:ea typeface="Calibri" panose="020F0502020204030204" pitchFamily="34" charset="0"/>
              <a:cs typeface="Times New Roman" panose="02020603050405020304" pitchFamily="18" charset="0"/>
            </a:endParaRPr>
          </a:p>
          <a:p>
            <a:pPr marL="0" indent="0" algn="just">
              <a:spcBef>
                <a:spcPts val="0"/>
              </a:spcBef>
              <a:buNone/>
            </a:pPr>
            <a:r>
              <a:rPr lang="fr-FR" sz="2000" kern="100" dirty="0">
                <a:effectLst/>
                <a:latin typeface="Times New Roman" panose="02020603050405020304" pitchFamily="18" charset="0"/>
                <a:ea typeface="Calibri" panose="020F0502020204030204" pitchFamily="34" charset="0"/>
                <a:cs typeface="Times New Roman" panose="02020603050405020304" pitchFamily="18" charset="0"/>
              </a:rPr>
              <a:t>…………………………………………………………………………………………………………</a:t>
            </a:r>
          </a:p>
          <a:p>
            <a:pPr marL="0" indent="0" algn="just">
              <a:spcBef>
                <a:spcPts val="0"/>
              </a:spcBef>
              <a:buNone/>
            </a:pPr>
            <a:r>
              <a:rPr lang="fr-FR" sz="2000" kern="100" dirty="0">
                <a:effectLst/>
                <a:latin typeface="Times New Roman" panose="02020603050405020304" pitchFamily="18" charset="0"/>
                <a:ea typeface="Calibri" panose="020F0502020204030204" pitchFamily="34" charset="0"/>
                <a:cs typeface="Times New Roman" panose="02020603050405020304" pitchFamily="18" charset="0"/>
              </a:rPr>
              <a:t>…………………………………………………………………………………………………………</a:t>
            </a:r>
          </a:p>
          <a:p>
            <a:pPr marL="0" indent="0" algn="just">
              <a:spcBef>
                <a:spcPts val="0"/>
              </a:spcBef>
              <a:buNone/>
            </a:pPr>
            <a:r>
              <a:rPr lang="fr-FR" sz="2000" kern="100" dirty="0">
                <a:effectLst/>
                <a:latin typeface="Times New Roman" panose="02020603050405020304" pitchFamily="18" charset="0"/>
                <a:ea typeface="Calibri" panose="020F0502020204030204" pitchFamily="34" charset="0"/>
                <a:cs typeface="Times New Roman" panose="02020603050405020304" pitchFamily="18" charset="0"/>
              </a:rPr>
              <a:t>…………………………………………………………………………………………………………</a:t>
            </a:r>
          </a:p>
          <a:p>
            <a:pPr marL="0" indent="0" algn="just">
              <a:spcBef>
                <a:spcPts val="0"/>
              </a:spcBef>
              <a:buNone/>
            </a:pPr>
            <a:endParaRPr lang="fr-FR" sz="2000" kern="100" dirty="0">
              <a:solidFill>
                <a:schemeClr val="accent2"/>
              </a:solidFill>
              <a:effectLst/>
              <a:latin typeface="Times New Roman" panose="02020603050405020304" pitchFamily="18" charset="0"/>
              <a:ea typeface="Calibri" panose="020F0502020204030204" pitchFamily="34" charset="0"/>
              <a:cs typeface="Times New Roman" panose="02020603050405020304" pitchFamily="18" charset="0"/>
            </a:endParaRPr>
          </a:p>
          <a:p>
            <a:pPr marL="0" indent="0" algn="just">
              <a:spcBef>
                <a:spcPts val="0"/>
              </a:spcBef>
              <a:buNone/>
            </a:pPr>
            <a:r>
              <a:rPr lang="fr-FR" sz="2000" kern="100" dirty="0">
                <a:solidFill>
                  <a:schemeClr val="accent2"/>
                </a:solidFill>
                <a:effectLst/>
                <a:latin typeface="Times New Roman" panose="02020603050405020304" pitchFamily="18" charset="0"/>
                <a:ea typeface="Calibri" panose="020F0502020204030204" pitchFamily="34" charset="0"/>
                <a:cs typeface="Times New Roman" panose="02020603050405020304" pitchFamily="18" charset="0"/>
              </a:rPr>
              <a:t>.</a:t>
            </a:r>
          </a:p>
        </p:txBody>
      </p:sp>
    </p:spTree>
    <p:extLst>
      <p:ext uri="{BB962C8B-B14F-4D97-AF65-F5344CB8AC3E}">
        <p14:creationId xmlns:p14="http://schemas.microsoft.com/office/powerpoint/2010/main" val="170931690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97519AD-7AE4-2CDC-03D8-513256F04B22}"/>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39B824F4-26C0-CD21-8170-621E2CE21E38}"/>
              </a:ext>
            </a:extLst>
          </p:cNvPr>
          <p:cNvSpPr>
            <a:spLocks noGrp="1"/>
          </p:cNvSpPr>
          <p:nvPr>
            <p:ph type="title"/>
          </p:nvPr>
        </p:nvSpPr>
        <p:spPr/>
        <p:txBody>
          <a:bodyPr/>
          <a:lstStyle/>
          <a:p>
            <a:endParaRPr lang="fr-FR"/>
          </a:p>
        </p:txBody>
      </p:sp>
      <p:sp>
        <p:nvSpPr>
          <p:cNvPr id="3" name="Espace réservé du contenu 2">
            <a:extLst>
              <a:ext uri="{FF2B5EF4-FFF2-40B4-BE49-F238E27FC236}">
                <a16:creationId xmlns:a16="http://schemas.microsoft.com/office/drawing/2014/main" id="{A1956397-CA3E-6B35-311A-8DDDB1183E53}"/>
              </a:ext>
            </a:extLst>
          </p:cNvPr>
          <p:cNvSpPr>
            <a:spLocks noGrp="1"/>
          </p:cNvSpPr>
          <p:nvPr>
            <p:ph idx="1"/>
          </p:nvPr>
        </p:nvSpPr>
        <p:spPr>
          <a:xfrm>
            <a:off x="838200" y="1825625"/>
            <a:ext cx="10515600" cy="4667250"/>
          </a:xfrm>
        </p:spPr>
        <p:txBody>
          <a:bodyPr/>
          <a:lstStyle/>
          <a:p>
            <a:pPr marL="0" indent="0" algn="just">
              <a:buNone/>
            </a:pPr>
            <a:r>
              <a:rPr lang="fr-FR" sz="2000" b="1" kern="100" dirty="0">
                <a:effectLst/>
                <a:latin typeface="Times New Roman" panose="02020603050405020304" pitchFamily="18" charset="0"/>
                <a:ea typeface="Calibri" panose="020F0502020204030204" pitchFamily="34" charset="0"/>
                <a:cs typeface="Times New Roman" panose="02020603050405020304" pitchFamily="18" charset="0"/>
              </a:rPr>
              <a:t>5. Lis ce petit dialogue puis explique l’emploi des déterminants </a:t>
            </a:r>
            <a:r>
              <a:rPr lang="fr-FR" sz="2000" b="1" i="1" kern="100" dirty="0">
                <a:effectLst/>
                <a:latin typeface="Times New Roman" panose="02020603050405020304" pitchFamily="18" charset="0"/>
                <a:ea typeface="Calibri" panose="020F0502020204030204" pitchFamily="34" charset="0"/>
                <a:cs typeface="Times New Roman" panose="02020603050405020304" pitchFamily="18" charset="0"/>
              </a:rPr>
              <a:t>du </a:t>
            </a:r>
            <a:r>
              <a:rPr lang="fr-FR" sz="2000" b="1" kern="100" dirty="0">
                <a:effectLst/>
                <a:latin typeface="Times New Roman" panose="02020603050405020304" pitchFamily="18" charset="0"/>
                <a:ea typeface="Calibri" panose="020F0502020204030204" pitchFamily="34" charset="0"/>
                <a:cs typeface="Times New Roman" panose="02020603050405020304" pitchFamily="18" charset="0"/>
              </a:rPr>
              <a:t>et</a:t>
            </a:r>
            <a:r>
              <a:rPr lang="fr-FR" sz="2000" b="1" i="1" kern="100" dirty="0">
                <a:effectLst/>
                <a:latin typeface="Times New Roman" panose="02020603050405020304" pitchFamily="18" charset="0"/>
                <a:ea typeface="Calibri" panose="020F0502020204030204" pitchFamily="34" charset="0"/>
                <a:cs typeface="Times New Roman" panose="02020603050405020304" pitchFamily="18" charset="0"/>
              </a:rPr>
              <a:t> un</a:t>
            </a:r>
            <a:r>
              <a:rPr lang="fr-FR" sz="2000" b="1" kern="1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fr-FR" sz="2000" kern="100" dirty="0">
              <a:effectLst/>
              <a:latin typeface="Times New Roman" panose="02020603050405020304" pitchFamily="18" charset="0"/>
              <a:ea typeface="Calibri" panose="020F0502020204030204" pitchFamily="34" charset="0"/>
              <a:cs typeface="Times New Roman" panose="02020603050405020304" pitchFamily="18" charset="0"/>
            </a:endParaRPr>
          </a:p>
          <a:p>
            <a:pPr marL="0" indent="0" algn="just">
              <a:buNone/>
            </a:pPr>
            <a:r>
              <a:rPr lang="fr-FR" sz="1000" kern="100" dirty="0">
                <a:effectLst/>
                <a:latin typeface="Times New Roman" panose="02020603050405020304" pitchFamily="18" charset="0"/>
                <a:ea typeface="Calibri" panose="020F0502020204030204" pitchFamily="34" charset="0"/>
                <a:cs typeface="Times New Roman" panose="02020603050405020304" pitchFamily="18" charset="0"/>
              </a:rPr>
              <a:t> </a:t>
            </a:r>
          </a:p>
          <a:p>
            <a:pPr marL="0" indent="0" algn="just">
              <a:buNone/>
            </a:pPr>
            <a:r>
              <a:rPr lang="fr-FR" sz="2000" kern="100" dirty="0">
                <a:effectLst/>
                <a:latin typeface="Times New Roman" panose="02020603050405020304" pitchFamily="18" charset="0"/>
                <a:ea typeface="Calibri" panose="020F0502020204030204" pitchFamily="34" charset="0"/>
                <a:cs typeface="Times New Roman" panose="02020603050405020304" pitchFamily="18" charset="0"/>
              </a:rPr>
              <a:t>- Est-ce que tu prends </a:t>
            </a:r>
            <a:r>
              <a:rPr lang="fr-FR" sz="2000" b="1" kern="100" dirty="0">
                <a:effectLst/>
                <a:latin typeface="Times New Roman" panose="02020603050405020304" pitchFamily="18" charset="0"/>
                <a:ea typeface="Calibri" panose="020F0502020204030204" pitchFamily="34" charset="0"/>
                <a:cs typeface="Times New Roman" panose="02020603050405020304" pitchFamily="18" charset="0"/>
              </a:rPr>
              <a:t>du</a:t>
            </a:r>
            <a:r>
              <a:rPr lang="fr-FR" sz="2000" kern="100" dirty="0">
                <a:effectLst/>
                <a:latin typeface="Times New Roman" panose="02020603050405020304" pitchFamily="18" charset="0"/>
                <a:ea typeface="Calibri" panose="020F0502020204030204" pitchFamily="34" charset="0"/>
                <a:cs typeface="Times New Roman" panose="02020603050405020304" pitchFamily="18" charset="0"/>
              </a:rPr>
              <a:t> café ?</a:t>
            </a:r>
          </a:p>
          <a:p>
            <a:pPr marL="0" indent="0" algn="just">
              <a:buNone/>
            </a:pPr>
            <a:r>
              <a:rPr lang="fr-FR" sz="2000" kern="100" dirty="0">
                <a:effectLst/>
                <a:latin typeface="Times New Roman" panose="02020603050405020304" pitchFamily="18" charset="0"/>
                <a:ea typeface="Calibri" panose="020F0502020204030204" pitchFamily="34" charset="0"/>
                <a:cs typeface="Times New Roman" panose="02020603050405020304" pitchFamily="18" charset="0"/>
              </a:rPr>
              <a:t>- Oui, à la fin du repas, j’aime bien prendre </a:t>
            </a:r>
            <a:r>
              <a:rPr lang="fr-FR" sz="2000" b="1" kern="100" dirty="0">
                <a:effectLst/>
                <a:latin typeface="Times New Roman" panose="02020603050405020304" pitchFamily="18" charset="0"/>
                <a:ea typeface="Calibri" panose="020F0502020204030204" pitchFamily="34" charset="0"/>
                <a:cs typeface="Times New Roman" panose="02020603050405020304" pitchFamily="18" charset="0"/>
              </a:rPr>
              <a:t>un</a:t>
            </a:r>
            <a:r>
              <a:rPr lang="fr-FR" sz="2000" kern="100" dirty="0">
                <a:effectLst/>
                <a:latin typeface="Times New Roman" panose="02020603050405020304" pitchFamily="18" charset="0"/>
                <a:ea typeface="Calibri" panose="020F0502020204030204" pitchFamily="34" charset="0"/>
                <a:cs typeface="Times New Roman" panose="02020603050405020304" pitchFamily="18" charset="0"/>
              </a:rPr>
              <a:t> café</a:t>
            </a:r>
          </a:p>
          <a:p>
            <a:pPr marL="0" indent="0" algn="just">
              <a:buNone/>
            </a:pPr>
            <a:endParaRPr lang="fr-FR" sz="2000" kern="100" dirty="0">
              <a:effectLst/>
              <a:latin typeface="Times New Roman" panose="02020603050405020304" pitchFamily="18" charset="0"/>
              <a:ea typeface="Calibri" panose="020F0502020204030204" pitchFamily="34" charset="0"/>
              <a:cs typeface="Times New Roman" panose="02020603050405020304" pitchFamily="18" charset="0"/>
            </a:endParaRPr>
          </a:p>
          <a:p>
            <a:pPr marL="0" indent="0" algn="just">
              <a:spcBef>
                <a:spcPts val="0"/>
              </a:spcBef>
              <a:buNone/>
            </a:pPr>
            <a:r>
              <a:rPr lang="fr-FR" sz="2000" kern="100" dirty="0">
                <a:solidFill>
                  <a:schemeClr val="accent2"/>
                </a:solidFill>
                <a:effectLst/>
                <a:latin typeface="Times New Roman" panose="02020603050405020304" pitchFamily="18" charset="0"/>
                <a:ea typeface="Calibri" panose="020F0502020204030204" pitchFamily="34" charset="0"/>
                <a:cs typeface="Times New Roman" panose="02020603050405020304" pitchFamily="18" charset="0"/>
              </a:rPr>
              <a:t>Prendre </a:t>
            </a:r>
            <a:r>
              <a:rPr lang="fr-FR" sz="2000" b="1" kern="100" dirty="0">
                <a:solidFill>
                  <a:schemeClr val="accent2"/>
                </a:solidFill>
                <a:effectLst/>
                <a:latin typeface="Times New Roman" panose="02020603050405020304" pitchFamily="18" charset="0"/>
                <a:ea typeface="Calibri" panose="020F0502020204030204" pitchFamily="34" charset="0"/>
                <a:cs typeface="Times New Roman" panose="02020603050405020304" pitchFamily="18" charset="0"/>
              </a:rPr>
              <a:t>du</a:t>
            </a:r>
            <a:r>
              <a:rPr lang="fr-FR" sz="2000" kern="100" dirty="0">
                <a:solidFill>
                  <a:schemeClr val="accent2"/>
                </a:solidFill>
                <a:effectLst/>
                <a:latin typeface="Times New Roman" panose="02020603050405020304" pitchFamily="18" charset="0"/>
                <a:ea typeface="Calibri" panose="020F0502020204030204" pitchFamily="34" charset="0"/>
                <a:cs typeface="Times New Roman" panose="02020603050405020304" pitchFamily="18" charset="0"/>
              </a:rPr>
              <a:t> café : on parle de la boisson en général, sans compter</a:t>
            </a:r>
          </a:p>
          <a:p>
            <a:pPr marL="0" indent="0" algn="just">
              <a:buNone/>
            </a:pPr>
            <a:r>
              <a:rPr lang="fr-FR" sz="2000" kern="100" dirty="0">
                <a:solidFill>
                  <a:schemeClr val="accent2"/>
                </a:solidFill>
                <a:effectLst/>
                <a:latin typeface="Times New Roman" panose="02020603050405020304" pitchFamily="18" charset="0"/>
                <a:ea typeface="Calibri" panose="020F0502020204030204" pitchFamily="34" charset="0"/>
                <a:cs typeface="Times New Roman" panose="02020603050405020304" pitchFamily="18" charset="0"/>
              </a:rPr>
              <a:t>Prendre </a:t>
            </a:r>
            <a:r>
              <a:rPr lang="fr-FR" sz="2000" b="1" kern="100" dirty="0">
                <a:solidFill>
                  <a:schemeClr val="accent2"/>
                </a:solidFill>
                <a:effectLst/>
                <a:latin typeface="Times New Roman" panose="02020603050405020304" pitchFamily="18" charset="0"/>
                <a:ea typeface="Calibri" panose="020F0502020204030204" pitchFamily="34" charset="0"/>
                <a:cs typeface="Times New Roman" panose="02020603050405020304" pitchFamily="18" charset="0"/>
              </a:rPr>
              <a:t>un</a:t>
            </a:r>
            <a:r>
              <a:rPr lang="fr-FR" sz="2000" kern="100" dirty="0">
                <a:solidFill>
                  <a:schemeClr val="accent2"/>
                </a:solidFill>
                <a:effectLst/>
                <a:latin typeface="Times New Roman" panose="02020603050405020304" pitchFamily="18" charset="0"/>
                <a:ea typeface="Calibri" panose="020F0502020204030204" pitchFamily="34" charset="0"/>
                <a:cs typeface="Times New Roman" panose="02020603050405020304" pitchFamily="18" charset="0"/>
              </a:rPr>
              <a:t> café : on parle d’une tasse de café</a:t>
            </a:r>
          </a:p>
        </p:txBody>
      </p:sp>
    </p:spTree>
    <p:extLst>
      <p:ext uri="{BB962C8B-B14F-4D97-AF65-F5344CB8AC3E}">
        <p14:creationId xmlns:p14="http://schemas.microsoft.com/office/powerpoint/2010/main" val="250960546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09605B6-030D-EDCF-1848-3BD4AB6413A6}"/>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58F28D45-09BD-0DB1-C773-85BCEEC88EFD}"/>
              </a:ext>
            </a:extLst>
          </p:cNvPr>
          <p:cNvSpPr>
            <a:spLocks noGrp="1"/>
          </p:cNvSpPr>
          <p:nvPr>
            <p:ph type="title"/>
          </p:nvPr>
        </p:nvSpPr>
        <p:spPr/>
        <p:txBody>
          <a:bodyPr/>
          <a:lstStyle/>
          <a:p>
            <a:endParaRPr lang="fr-FR"/>
          </a:p>
        </p:txBody>
      </p:sp>
      <p:sp>
        <p:nvSpPr>
          <p:cNvPr id="3" name="Espace réservé du contenu 2">
            <a:extLst>
              <a:ext uri="{FF2B5EF4-FFF2-40B4-BE49-F238E27FC236}">
                <a16:creationId xmlns:a16="http://schemas.microsoft.com/office/drawing/2014/main" id="{5C532CD7-D7AE-7577-B7B5-399C6D3B3C14}"/>
              </a:ext>
            </a:extLst>
          </p:cNvPr>
          <p:cNvSpPr>
            <a:spLocks noGrp="1"/>
          </p:cNvSpPr>
          <p:nvPr>
            <p:ph idx="1"/>
          </p:nvPr>
        </p:nvSpPr>
        <p:spPr>
          <a:xfrm>
            <a:off x="838200" y="1825625"/>
            <a:ext cx="10515600" cy="4667250"/>
          </a:xfrm>
        </p:spPr>
        <p:txBody>
          <a:bodyPr/>
          <a:lstStyle/>
          <a:p>
            <a:pPr marL="0" indent="0" algn="just">
              <a:buNone/>
            </a:pPr>
            <a:r>
              <a:rPr lang="fr-FR" sz="2000" b="1" kern="100" dirty="0">
                <a:latin typeface="Times New Roman" panose="02020603050405020304" pitchFamily="18" charset="0"/>
                <a:ea typeface="Calibri" panose="020F0502020204030204" pitchFamily="34" charset="0"/>
                <a:cs typeface="Times New Roman" panose="02020603050405020304" pitchFamily="18" charset="0"/>
              </a:rPr>
              <a:t>6</a:t>
            </a:r>
            <a:r>
              <a:rPr lang="fr-FR" sz="2000" b="1" kern="100" dirty="0">
                <a:effectLst/>
                <a:latin typeface="Times New Roman" panose="02020603050405020304" pitchFamily="18" charset="0"/>
                <a:ea typeface="Calibri" panose="020F0502020204030204" pitchFamily="34" charset="0"/>
                <a:cs typeface="Times New Roman" panose="02020603050405020304" pitchFamily="18" charset="0"/>
              </a:rPr>
              <a:t>. Dictée</a:t>
            </a:r>
          </a:p>
          <a:p>
            <a:pPr marL="0" indent="0" algn="just">
              <a:buNone/>
            </a:pPr>
            <a:r>
              <a:rPr lang="fr-FR" sz="2000" kern="100" dirty="0">
                <a:effectLst/>
                <a:latin typeface="Times New Roman" panose="02020603050405020304" pitchFamily="18" charset="0"/>
                <a:ea typeface="Calibri" panose="020F0502020204030204" pitchFamily="34" charset="0"/>
                <a:cs typeface="Times New Roman" panose="02020603050405020304" pitchFamily="18" charset="0"/>
              </a:rPr>
              <a:t>…………………………………………………………………………………………………………</a:t>
            </a:r>
          </a:p>
          <a:p>
            <a:pPr marL="0" indent="0" algn="just">
              <a:buNone/>
            </a:pPr>
            <a:r>
              <a:rPr lang="fr-FR" sz="2000" kern="100" dirty="0">
                <a:effectLst/>
                <a:latin typeface="Times New Roman" panose="02020603050405020304" pitchFamily="18" charset="0"/>
                <a:ea typeface="Calibri" panose="020F0502020204030204" pitchFamily="34" charset="0"/>
                <a:cs typeface="Times New Roman" panose="02020603050405020304" pitchFamily="18" charset="0"/>
              </a:rPr>
              <a:t>…………………………………………………………………………………………………………</a:t>
            </a:r>
          </a:p>
          <a:p>
            <a:pPr marL="0" indent="0" algn="just">
              <a:buNone/>
            </a:pPr>
            <a:endParaRPr lang="fr-FR" sz="2000" kern="100" dirty="0">
              <a:solidFill>
                <a:schemeClr val="accent2"/>
              </a:solidFill>
              <a:effectLst/>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65403770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96DA6AC-7766-C167-11D1-C6E73838C240}"/>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7A060CC4-264F-700D-33D6-4F1E6667CC40}"/>
              </a:ext>
            </a:extLst>
          </p:cNvPr>
          <p:cNvSpPr>
            <a:spLocks noGrp="1"/>
          </p:cNvSpPr>
          <p:nvPr>
            <p:ph type="title"/>
          </p:nvPr>
        </p:nvSpPr>
        <p:spPr/>
        <p:txBody>
          <a:bodyPr/>
          <a:lstStyle/>
          <a:p>
            <a:endParaRPr lang="fr-FR"/>
          </a:p>
        </p:txBody>
      </p:sp>
      <p:sp>
        <p:nvSpPr>
          <p:cNvPr id="3" name="Espace réservé du contenu 2">
            <a:extLst>
              <a:ext uri="{FF2B5EF4-FFF2-40B4-BE49-F238E27FC236}">
                <a16:creationId xmlns:a16="http://schemas.microsoft.com/office/drawing/2014/main" id="{D6A1A168-8B10-21E7-949D-84FBECED7DD8}"/>
              </a:ext>
            </a:extLst>
          </p:cNvPr>
          <p:cNvSpPr>
            <a:spLocks noGrp="1"/>
          </p:cNvSpPr>
          <p:nvPr>
            <p:ph idx="1"/>
          </p:nvPr>
        </p:nvSpPr>
        <p:spPr>
          <a:xfrm>
            <a:off x="838200" y="1825625"/>
            <a:ext cx="10515600" cy="4667250"/>
          </a:xfrm>
        </p:spPr>
        <p:txBody>
          <a:bodyPr/>
          <a:lstStyle/>
          <a:p>
            <a:pPr marL="0" indent="0" algn="just">
              <a:buNone/>
            </a:pPr>
            <a:r>
              <a:rPr lang="fr-FR" sz="2000" b="1" kern="100" dirty="0">
                <a:latin typeface="Times New Roman" panose="02020603050405020304" pitchFamily="18" charset="0"/>
                <a:ea typeface="Calibri" panose="020F0502020204030204" pitchFamily="34" charset="0"/>
                <a:cs typeface="Times New Roman" panose="02020603050405020304" pitchFamily="18" charset="0"/>
              </a:rPr>
              <a:t>6</a:t>
            </a:r>
            <a:r>
              <a:rPr lang="fr-FR" sz="2000" b="1" kern="100" dirty="0">
                <a:effectLst/>
                <a:latin typeface="Times New Roman" panose="02020603050405020304" pitchFamily="18" charset="0"/>
                <a:ea typeface="Calibri" panose="020F0502020204030204" pitchFamily="34" charset="0"/>
                <a:cs typeface="Times New Roman" panose="02020603050405020304" pitchFamily="18" charset="0"/>
              </a:rPr>
              <a:t>. Dictée</a:t>
            </a:r>
          </a:p>
          <a:p>
            <a:pPr marL="0" indent="0" algn="just">
              <a:buNone/>
            </a:pPr>
            <a:r>
              <a:rPr lang="fr-FR" sz="2000" kern="100" dirty="0">
                <a:effectLst/>
                <a:latin typeface="Times New Roman" panose="02020603050405020304" pitchFamily="18" charset="0"/>
                <a:ea typeface="Calibri" panose="020F0502020204030204" pitchFamily="34" charset="0"/>
                <a:cs typeface="Times New Roman" panose="02020603050405020304" pitchFamily="18" charset="0"/>
              </a:rPr>
              <a:t>… </a:t>
            </a:r>
            <a:r>
              <a:rPr lang="fr-FR" sz="1800" kern="100" dirty="0">
                <a:effectLst/>
                <a:latin typeface="Times New Roman" panose="02020603050405020304" pitchFamily="18" charset="0"/>
                <a:ea typeface="Calibri" panose="020F0502020204030204" pitchFamily="34" charset="0"/>
                <a:cs typeface="Times New Roman" panose="02020603050405020304" pitchFamily="18" charset="0"/>
              </a:rPr>
              <a:t>Parmi les fleurs du bouquet, certaines marguerites se fanent alors que quelques tulipes conservent encore leur éclat. </a:t>
            </a:r>
            <a:r>
              <a:rPr lang="fr-FR" sz="2000" kern="100" dirty="0">
                <a:effectLst/>
                <a:latin typeface="Times New Roman" panose="02020603050405020304" pitchFamily="18" charset="0"/>
                <a:ea typeface="Calibri" panose="020F0502020204030204" pitchFamily="34" charset="0"/>
                <a:cs typeface="Times New Roman" panose="02020603050405020304" pitchFamily="18" charset="0"/>
              </a:rPr>
              <a:t>…………………………………………………………………………………………………</a:t>
            </a:r>
          </a:p>
          <a:p>
            <a:pPr marL="0" indent="0" algn="just">
              <a:buNone/>
            </a:pPr>
            <a:endParaRPr lang="fr-FR" sz="2000" kern="100" dirty="0">
              <a:solidFill>
                <a:schemeClr val="accent2"/>
              </a:solidFill>
              <a:effectLst/>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030026776"/>
      </p:ext>
    </p:extLst>
  </p:cSld>
  <p:clrMapOvr>
    <a:masterClrMapping/>
  </p:clrMapOvr>
</p:sld>
</file>

<file path=ppt/theme/theme1.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638</TotalTime>
  <Words>3774</Words>
  <Application>Microsoft Macintosh PowerPoint</Application>
  <PresentationFormat>Grand écran</PresentationFormat>
  <Paragraphs>403</Paragraphs>
  <Slides>36</Slides>
  <Notes>36</Notes>
  <HiddenSlides>0</HiddenSlides>
  <MMClips>0</MMClips>
  <ScaleCrop>false</ScaleCrop>
  <HeadingPairs>
    <vt:vector size="6" baseType="variant">
      <vt:variant>
        <vt:lpstr>Polices utilisées</vt:lpstr>
      </vt:variant>
      <vt:variant>
        <vt:i4>5</vt:i4>
      </vt:variant>
      <vt:variant>
        <vt:lpstr>Thème</vt:lpstr>
      </vt:variant>
      <vt:variant>
        <vt:i4>1</vt:i4>
      </vt:variant>
      <vt:variant>
        <vt:lpstr>Titres des diapositives</vt:lpstr>
      </vt:variant>
      <vt:variant>
        <vt:i4>36</vt:i4>
      </vt:variant>
    </vt:vector>
  </HeadingPairs>
  <TitlesOfParts>
    <vt:vector size="42" baseType="lpstr">
      <vt:lpstr>Arial</vt:lpstr>
      <vt:lpstr>Calibri</vt:lpstr>
      <vt:lpstr>Calibri Light</vt:lpstr>
      <vt:lpstr>SignPainter-HouseScript</vt:lpstr>
      <vt:lpstr>Times New Roman</vt:lpstr>
      <vt:lpstr>Thème Office</vt:lpstr>
      <vt:lpstr>Tous, certains  ou quelques-uns ?</vt:lpstr>
      <vt:lpstr>Présentation PowerPoint</vt:lpstr>
      <vt:lpstr>Présentation PowerPoint</vt:lpstr>
      <vt:lpstr> </vt:lpstr>
      <vt:lpstr> </vt:lpstr>
      <vt:lpstr> </vt:lpstr>
      <vt:lpstr> </vt:lpstr>
      <vt:lpstr> </vt:lpstr>
      <vt:lpstr> </vt:lpstr>
      <vt:lpstr> </vt:lpstr>
      <vt:lpstr> </vt:lpstr>
      <vt:lpstr> </vt:lpstr>
      <vt:lpstr> </vt:lpstr>
      <vt:lpstr> </vt:lpstr>
      <vt:lpstr> </vt:lpstr>
      <vt:lpstr> </vt:lpstr>
      <vt:lpstr> </vt:lpstr>
      <vt:lpstr> </vt:lpstr>
      <vt:lpstr> </vt:lpstr>
      <vt:lpstr>Présentation PowerPoint</vt:lpstr>
      <vt:lpstr>Présentation PowerPoint</vt:lpstr>
      <vt:lpstr>Présentation PowerPoint</vt:lpstr>
      <vt:lpstr> </vt:lpstr>
      <vt:lpstr>Présentation PowerPoint</vt:lpstr>
      <vt:lpstr> </vt:lpstr>
      <vt:lpstr> </vt:lpstr>
      <vt:lpstr>Présentation PowerPoint</vt:lpstr>
      <vt:lpstr>Présentation PowerPoint</vt:lpstr>
      <vt:lpstr> 3. Associe la bonne image avec la bonne phrase. Je veux un chocolat ! Je veux du chocolat !</vt:lpstr>
      <vt:lpstr> 3. Associe la bonne image avec la bonne phrase. Je veux un chocolat ! Je veux du chocolat !</vt:lpstr>
      <vt:lpstr> </vt:lpstr>
      <vt:lpstr> </vt:lpstr>
      <vt:lpstr>Présentation PowerPoint</vt:lpstr>
      <vt:lpstr>Présentation PowerPoint</vt:lpstr>
      <vt:lpstr>Présentation PowerPoint</vt:lpstr>
      <vt:lpstr>Présentation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Pierre Seve</dc:creator>
  <cp:lastModifiedBy>Pierre Seve</cp:lastModifiedBy>
  <cp:revision>23</cp:revision>
  <cp:lastPrinted>2025-09-07T13:58:05Z</cp:lastPrinted>
  <dcterms:created xsi:type="dcterms:W3CDTF">2025-08-31T14:16:55Z</dcterms:created>
  <dcterms:modified xsi:type="dcterms:W3CDTF">2025-09-07T13:58:14Z</dcterms:modified>
</cp:coreProperties>
</file>