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notesMasterIdLst>
    <p:notesMasterId r:id="rId41"/>
  </p:notesMasterIdLst>
  <p:sldIdLst>
    <p:sldId id="256" r:id="rId2"/>
    <p:sldId id="257" r:id="rId3"/>
    <p:sldId id="258" r:id="rId4"/>
    <p:sldId id="259" r:id="rId5"/>
    <p:sldId id="260" r:id="rId6"/>
    <p:sldId id="262" r:id="rId7"/>
    <p:sldId id="263" r:id="rId8"/>
    <p:sldId id="264" r:id="rId9"/>
    <p:sldId id="265" r:id="rId10"/>
    <p:sldId id="266" r:id="rId11"/>
    <p:sldId id="261" r:id="rId12"/>
    <p:sldId id="267" r:id="rId13"/>
    <p:sldId id="268" r:id="rId14"/>
    <p:sldId id="269" r:id="rId15"/>
    <p:sldId id="270" r:id="rId16"/>
    <p:sldId id="272" r:id="rId17"/>
    <p:sldId id="273" r:id="rId18"/>
    <p:sldId id="271" r:id="rId19"/>
    <p:sldId id="275" r:id="rId20"/>
    <p:sldId id="276" r:id="rId21"/>
    <p:sldId id="274" r:id="rId22"/>
    <p:sldId id="278" r:id="rId23"/>
    <p:sldId id="279" r:id="rId24"/>
    <p:sldId id="277" r:id="rId25"/>
    <p:sldId id="280" r:id="rId26"/>
    <p:sldId id="296" r:id="rId27"/>
    <p:sldId id="281" r:id="rId28"/>
    <p:sldId id="282" r:id="rId29"/>
    <p:sldId id="283" r:id="rId30"/>
    <p:sldId id="284" r:id="rId31"/>
    <p:sldId id="285" r:id="rId32"/>
    <p:sldId id="286" r:id="rId33"/>
    <p:sldId id="287" r:id="rId34"/>
    <p:sldId id="288" r:id="rId35"/>
    <p:sldId id="289" r:id="rId36"/>
    <p:sldId id="292" r:id="rId37"/>
    <p:sldId id="293" r:id="rId38"/>
    <p:sldId id="294" r:id="rId39"/>
    <p:sldId id="295" r:id="rId40"/>
  </p:sldIdLst>
  <p:sldSz cx="12192000" cy="6858000"/>
  <p:notesSz cx="6858000" cy="9144000"/>
  <p:defaultText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Style moyen 2 - Accentuation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5940675A-B579-460E-94D1-54222C63F5DA}" styleName="Aucun style, grille du tableau">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1"/>
    <p:restoredTop sz="92308"/>
  </p:normalViewPr>
  <p:slideViewPr>
    <p:cSldViewPr snapToGrid="0">
      <p:cViewPr varScale="1">
        <p:scale>
          <a:sx n="77" d="100"/>
          <a:sy n="77" d="100"/>
        </p:scale>
        <p:origin x="1912" y="176"/>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presProps" Target="presProps.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viewProps" Target="viewProps.xml"/><Relationship Id="rId8" Type="http://schemas.openxmlformats.org/officeDocument/2006/relationships/slide" Target="slides/slide7.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20" Type="http://schemas.openxmlformats.org/officeDocument/2006/relationships/slide" Target="slides/slide19.xml"/><Relationship Id="rId41" Type="http://schemas.openxmlformats.org/officeDocument/2006/relationships/notesMaster" Target="notesMasters/notesMaster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ce réservé de l'en-tête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fr-FR"/>
          </a:p>
        </p:txBody>
      </p:sp>
      <p:sp>
        <p:nvSpPr>
          <p:cNvPr id="3" name="Espace réservé de la date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F9C8DA07-193A-2B4D-83D3-4AA2C4C9EDB6}" type="datetimeFigureOut">
              <a:rPr lang="fr-FR" smtClean="0"/>
              <a:t>23/07/2025</a:t>
            </a:fld>
            <a:endParaRPr lang="fr-FR"/>
          </a:p>
        </p:txBody>
      </p:sp>
      <p:sp>
        <p:nvSpPr>
          <p:cNvPr id="4" name="Espace réservé de l'image des diapositives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fr-FR"/>
          </a:p>
        </p:txBody>
      </p:sp>
      <p:sp>
        <p:nvSpPr>
          <p:cNvPr id="5" name="Espace réservé des notes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6" name="Espace réservé du pied de page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fr-FR"/>
          </a:p>
        </p:txBody>
      </p:sp>
      <p:sp>
        <p:nvSpPr>
          <p:cNvPr id="7" name="Espace réservé du numéro de diapositive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8BB97F1-519C-314A-8105-278FDE752994}" type="slidenum">
              <a:rPr lang="fr-FR" smtClean="0"/>
              <a:t>‹N°›</a:t>
            </a:fld>
            <a:endParaRPr lang="fr-FR"/>
          </a:p>
        </p:txBody>
      </p:sp>
    </p:spTree>
    <p:extLst>
      <p:ext uri="{BB962C8B-B14F-4D97-AF65-F5344CB8AC3E}">
        <p14:creationId xmlns:p14="http://schemas.microsoft.com/office/powerpoint/2010/main" val="3712862793"/>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pPr algn="just"/>
            <a:r>
              <a:rPr lang="fr-FR" sz="1200" b="1" i="1" dirty="0">
                <a:solidFill>
                  <a:schemeClr val="tx1"/>
                </a:solidFill>
                <a:effectLst/>
                <a:latin typeface="+mn-lt"/>
                <a:ea typeface="Calibri" panose="020F0502020204030204" pitchFamily="34" charset="0"/>
                <a:cs typeface="Times New Roman" panose="02020603050405020304" pitchFamily="18" charset="0"/>
              </a:rPr>
              <a:t>LE GROUPE DU VERBE – </a:t>
            </a:r>
            <a:r>
              <a:rPr lang="fr-FR" sz="1200" b="0" i="1" dirty="0">
                <a:solidFill>
                  <a:schemeClr val="tx1"/>
                </a:solidFill>
                <a:effectLst/>
                <a:latin typeface="+mn-lt"/>
                <a:ea typeface="Calibri" panose="020F0502020204030204" pitchFamily="34" charset="0"/>
                <a:cs typeface="Times New Roman" panose="02020603050405020304" pitchFamily="18" charset="0"/>
              </a:rPr>
              <a:t>Place et formes du pronom personnel</a:t>
            </a:r>
            <a:endParaRPr lang="fr-FR" sz="1200" b="0" dirty="0">
              <a:solidFill>
                <a:schemeClr val="tx1"/>
              </a:solidFill>
              <a:effectLst/>
              <a:latin typeface="+mn-lt"/>
              <a:ea typeface="Calibri" panose="020F0502020204030204" pitchFamily="34" charset="0"/>
              <a:cs typeface="Times New Roman" panose="02020603050405020304" pitchFamily="18" charset="0"/>
            </a:endParaRPr>
          </a:p>
          <a:p>
            <a:pPr algn="just">
              <a:lnSpc>
                <a:spcPct val="115000"/>
              </a:lnSpc>
              <a:spcAft>
                <a:spcPts val="1000"/>
              </a:spcAft>
            </a:pPr>
            <a:r>
              <a:rPr lang="fr-FR" sz="1200" b="1" i="1" dirty="0">
                <a:solidFill>
                  <a:schemeClr val="tx1"/>
                </a:solidFill>
                <a:effectLst/>
                <a:latin typeface="+mn-lt"/>
                <a:ea typeface="Calibri" panose="020F0502020204030204" pitchFamily="34" charset="0"/>
                <a:cs typeface="Times New Roman" panose="02020603050405020304" pitchFamily="18" charset="0"/>
              </a:rPr>
              <a:t>Leçon 40 : Où trouve-t-on les pronoms personnels ? Quelle forme ont-ils ?</a:t>
            </a:r>
          </a:p>
          <a:p>
            <a:pPr algn="just">
              <a:lnSpc>
                <a:spcPct val="115000"/>
              </a:lnSpc>
              <a:spcAft>
                <a:spcPts val="1000"/>
              </a:spcAft>
            </a:pPr>
            <a:endParaRPr lang="fr-FR" sz="1200" b="1" i="1" dirty="0">
              <a:solidFill>
                <a:schemeClr val="tx1"/>
              </a:solidFill>
              <a:effectLst/>
              <a:latin typeface="+mn-lt"/>
              <a:ea typeface="Calibri" panose="020F0502020204030204" pitchFamily="34" charset="0"/>
              <a:cs typeface="Times New Roman" panose="02020603050405020304" pitchFamily="18" charset="0"/>
            </a:endParaRPr>
          </a:p>
          <a:p>
            <a:pPr marL="0" marR="0" lvl="0" indent="0" algn="just" defTabSz="914400" rtl="0" eaLnBrk="1" fontAlgn="auto" latinLnBrk="0" hangingPunct="1">
              <a:lnSpc>
                <a:spcPct val="115000"/>
              </a:lnSpc>
              <a:spcBef>
                <a:spcPts val="0"/>
              </a:spcBef>
              <a:spcAft>
                <a:spcPts val="1000"/>
              </a:spcAft>
              <a:buClrTx/>
              <a:buSzTx/>
              <a:buFontTx/>
              <a:buNone/>
              <a:tabLst/>
              <a:defRPr/>
            </a:pPr>
            <a:r>
              <a:rPr lang="fr-FR" sz="1200" b="1" i="1" dirty="0">
                <a:solidFill>
                  <a:schemeClr val="tx1"/>
                </a:solidFill>
                <a:effectLst/>
                <a:latin typeface="+mn-lt"/>
                <a:ea typeface="Calibri" panose="020F0502020204030204" pitchFamily="34" charset="0"/>
                <a:cs typeface="Times New Roman" panose="02020603050405020304" pitchFamily="18" charset="0"/>
              </a:rPr>
              <a:t>Certaines diapositives ont été dupliquées afin de scinder le commentaire du mode présentateur lorsque le propos est long. Cela vous permettra de poursuivre vos explications de manière plus fluide. </a:t>
            </a:r>
            <a:endParaRPr lang="fr-FR" sz="1200" dirty="0">
              <a:solidFill>
                <a:schemeClr val="tx1"/>
              </a:solidFill>
              <a:effectLst/>
              <a:latin typeface="+mn-lt"/>
              <a:ea typeface="Calibri" panose="020F0502020204030204" pitchFamily="34" charset="0"/>
              <a:cs typeface="Times New Roman" panose="02020603050405020304" pitchFamily="18" charset="0"/>
            </a:endParaRPr>
          </a:p>
          <a:p>
            <a:pPr algn="just">
              <a:lnSpc>
                <a:spcPct val="115000"/>
              </a:lnSpc>
              <a:spcAft>
                <a:spcPts val="1000"/>
              </a:spcAft>
            </a:pPr>
            <a:endParaRPr lang="fr-FR" sz="1800" b="1" i="1" dirty="0">
              <a:effectLst/>
              <a:latin typeface="Calibri" panose="020F0502020204030204" pitchFamily="34" charset="0"/>
              <a:ea typeface="Calibri" panose="020F0502020204030204" pitchFamily="34" charset="0"/>
              <a:cs typeface="Times New Roman" panose="02020603050405020304" pitchFamily="18" charset="0"/>
            </a:endParaRPr>
          </a:p>
          <a:p>
            <a:endParaRPr lang="fr-FR" dirty="0"/>
          </a:p>
        </p:txBody>
      </p:sp>
      <p:sp>
        <p:nvSpPr>
          <p:cNvPr id="4" name="Espace réservé du numéro de diapositive 3"/>
          <p:cNvSpPr>
            <a:spLocks noGrp="1"/>
          </p:cNvSpPr>
          <p:nvPr>
            <p:ph type="sldNum" sz="quarter" idx="5"/>
          </p:nvPr>
        </p:nvSpPr>
        <p:spPr/>
        <p:txBody>
          <a:bodyPr/>
          <a:lstStyle/>
          <a:p>
            <a:fld id="{C8BB97F1-519C-314A-8105-278FDE752994}" type="slidenum">
              <a:rPr lang="fr-FR" smtClean="0"/>
              <a:t>1</a:t>
            </a:fld>
            <a:endParaRPr lang="fr-FR"/>
          </a:p>
        </p:txBody>
      </p:sp>
    </p:spTree>
    <p:extLst>
      <p:ext uri="{BB962C8B-B14F-4D97-AF65-F5344CB8AC3E}">
        <p14:creationId xmlns:p14="http://schemas.microsoft.com/office/powerpoint/2010/main" val="42398430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r>
              <a:rPr lang="fr-FR" sz="1200" b="1" dirty="0">
                <a:solidFill>
                  <a:schemeClr val="tx1"/>
                </a:solidFill>
                <a:latin typeface="+mn-lt"/>
              </a:rPr>
              <a:t>PHASE 1 – Enrôlement</a:t>
            </a:r>
          </a:p>
          <a:p>
            <a:endParaRPr lang="fr-FR" sz="1200" dirty="0">
              <a:solidFill>
                <a:schemeClr val="tx1"/>
              </a:solidFill>
              <a:latin typeface="+mn-lt"/>
            </a:endParaRPr>
          </a:p>
          <a:p>
            <a:pPr algn="just">
              <a:lnSpc>
                <a:spcPct val="115000"/>
              </a:lnSpc>
              <a:spcAft>
                <a:spcPts val="1000"/>
              </a:spcAft>
            </a:pPr>
            <a:r>
              <a:rPr lang="fr-FR" sz="1200" b="1" dirty="0">
                <a:solidFill>
                  <a:schemeClr val="tx1"/>
                </a:solidFill>
                <a:effectLst/>
                <a:latin typeface="+mn-lt"/>
                <a:ea typeface="Calibri" panose="020F0502020204030204" pitchFamily="34" charset="0"/>
                <a:cs typeface="Times New Roman" panose="02020603050405020304" pitchFamily="18" charset="0"/>
              </a:rPr>
              <a:t>Demander</a:t>
            </a:r>
            <a:r>
              <a:rPr lang="fr-FR" sz="1200" dirty="0">
                <a:solidFill>
                  <a:schemeClr val="tx1"/>
                </a:solidFill>
                <a:effectLst/>
                <a:latin typeface="+mn-lt"/>
                <a:ea typeface="Calibri" panose="020F0502020204030204" pitchFamily="34" charset="0"/>
                <a:cs typeface="Times New Roman" panose="02020603050405020304" pitchFamily="18" charset="0"/>
              </a:rPr>
              <a:t> : « Dans la phrase, où trouve-t-on les compléments d’objet / compléments du verbe ? »</a:t>
            </a:r>
          </a:p>
          <a:p>
            <a:pPr algn="just">
              <a:lnSpc>
                <a:spcPct val="115000"/>
              </a:lnSpc>
              <a:spcAft>
                <a:spcPts val="1000"/>
              </a:spcAft>
            </a:pPr>
            <a:r>
              <a:rPr lang="fr-FR" sz="1200" u="sng" dirty="0">
                <a:solidFill>
                  <a:schemeClr val="tx1"/>
                </a:solidFill>
                <a:effectLst/>
                <a:latin typeface="+mn-lt"/>
                <a:ea typeface="Calibri" panose="020F0502020204030204" pitchFamily="34" charset="0"/>
                <a:cs typeface="Times New Roman" panose="02020603050405020304" pitchFamily="18" charset="0"/>
              </a:rPr>
              <a:t>Réponse probable </a:t>
            </a:r>
            <a:r>
              <a:rPr lang="fr-FR" sz="1200" dirty="0">
                <a:solidFill>
                  <a:schemeClr val="tx1"/>
                </a:solidFill>
                <a:effectLst/>
                <a:latin typeface="+mn-lt"/>
                <a:ea typeface="Calibri" panose="020F0502020204030204" pitchFamily="34" charset="0"/>
                <a:cs typeface="Times New Roman" panose="02020603050405020304" pitchFamily="18" charset="0"/>
              </a:rPr>
              <a:t>:</a:t>
            </a:r>
          </a:p>
          <a:p>
            <a:pPr algn="just">
              <a:lnSpc>
                <a:spcPct val="115000"/>
              </a:lnSpc>
              <a:spcAft>
                <a:spcPts val="1000"/>
              </a:spcAft>
            </a:pPr>
            <a:r>
              <a:rPr lang="fr-FR" sz="1200" dirty="0">
                <a:solidFill>
                  <a:schemeClr val="tx1"/>
                </a:solidFill>
                <a:effectLst/>
                <a:latin typeface="+mn-lt"/>
                <a:ea typeface="Calibri" panose="020F0502020204030204" pitchFamily="34" charset="0"/>
                <a:cs typeface="Times New Roman" panose="02020603050405020304" pitchFamily="18" charset="0"/>
              </a:rPr>
              <a:t>Dans la brique du verbe</a:t>
            </a:r>
          </a:p>
          <a:p>
            <a:pPr algn="just">
              <a:lnSpc>
                <a:spcPct val="115000"/>
              </a:lnSpc>
              <a:spcAft>
                <a:spcPts val="1000"/>
              </a:spcAft>
            </a:pPr>
            <a:r>
              <a:rPr lang="fr-FR" sz="1200" dirty="0">
                <a:solidFill>
                  <a:schemeClr val="tx1"/>
                </a:solidFill>
                <a:effectLst/>
                <a:latin typeface="+mn-lt"/>
                <a:ea typeface="Calibri" panose="020F0502020204030204" pitchFamily="34" charset="0"/>
                <a:cs typeface="Times New Roman" panose="02020603050405020304" pitchFamily="18" charset="0"/>
              </a:rPr>
              <a:t>À droite du verbe – après le verbe</a:t>
            </a:r>
          </a:p>
          <a:p>
            <a:endParaRPr lang="fr-FR" dirty="0"/>
          </a:p>
        </p:txBody>
      </p:sp>
      <p:sp>
        <p:nvSpPr>
          <p:cNvPr id="4" name="Espace réservé du numéro de diapositive 3"/>
          <p:cNvSpPr>
            <a:spLocks noGrp="1"/>
          </p:cNvSpPr>
          <p:nvPr>
            <p:ph type="sldNum" sz="quarter" idx="5"/>
          </p:nvPr>
        </p:nvSpPr>
        <p:spPr/>
        <p:txBody>
          <a:bodyPr/>
          <a:lstStyle/>
          <a:p>
            <a:fld id="{C8BB97F1-519C-314A-8105-278FDE752994}" type="slidenum">
              <a:rPr lang="fr-FR" smtClean="0"/>
              <a:t>2</a:t>
            </a:fld>
            <a:endParaRPr lang="fr-FR"/>
          </a:p>
        </p:txBody>
      </p:sp>
    </p:spTree>
    <p:extLst>
      <p:ext uri="{BB962C8B-B14F-4D97-AF65-F5344CB8AC3E}">
        <p14:creationId xmlns:p14="http://schemas.microsoft.com/office/powerpoint/2010/main" val="732037735"/>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r>
              <a:rPr lang="fr-FR" sz="1200" b="1" dirty="0">
                <a:solidFill>
                  <a:schemeClr val="tx1"/>
                </a:solidFill>
                <a:effectLst/>
                <a:latin typeface="+mn-lt"/>
                <a:ea typeface="Calibri" panose="020F0502020204030204" pitchFamily="34" charset="0"/>
              </a:rPr>
              <a:t>Donner la consigne </a:t>
            </a:r>
            <a:r>
              <a:rPr lang="fr-FR" sz="1200" dirty="0">
                <a:solidFill>
                  <a:schemeClr val="tx1"/>
                </a:solidFill>
                <a:effectLst/>
                <a:latin typeface="+mn-lt"/>
                <a:ea typeface="Calibri" panose="020F0502020204030204" pitchFamily="34" charset="0"/>
              </a:rPr>
              <a:t>: « Trouvez les briques de la phrase. »</a:t>
            </a:r>
            <a:r>
              <a:rPr lang="fr-FR" sz="1200" dirty="0">
                <a:solidFill>
                  <a:schemeClr val="tx1"/>
                </a:solidFill>
                <a:effectLst/>
                <a:latin typeface="+mn-lt"/>
              </a:rPr>
              <a:t> </a:t>
            </a:r>
          </a:p>
          <a:p>
            <a:r>
              <a:rPr lang="fr-FR" sz="1200" u="sng" dirty="0">
                <a:solidFill>
                  <a:schemeClr val="tx1"/>
                </a:solidFill>
                <a:effectLst/>
                <a:latin typeface="+mn-lt"/>
              </a:rPr>
              <a:t>Réponse attendue </a:t>
            </a:r>
            <a:r>
              <a:rPr lang="fr-FR" sz="1200" dirty="0">
                <a:solidFill>
                  <a:schemeClr val="tx1"/>
                </a:solidFill>
                <a:effectLst/>
                <a:latin typeface="+mn-lt"/>
              </a:rPr>
              <a:t>:</a:t>
            </a:r>
          </a:p>
          <a:p>
            <a:r>
              <a:rPr lang="fr-FR" sz="1200" dirty="0">
                <a:solidFill>
                  <a:schemeClr val="tx1"/>
                </a:solidFill>
                <a:effectLst/>
                <a:latin typeface="+mn-lt"/>
              </a:rPr>
              <a:t>[Voir diapositive suivante]</a:t>
            </a:r>
            <a:endParaRPr lang="fr-FR" sz="1200" dirty="0">
              <a:solidFill>
                <a:schemeClr val="tx1"/>
              </a:solidFill>
              <a:latin typeface="+mn-lt"/>
            </a:endParaRPr>
          </a:p>
        </p:txBody>
      </p:sp>
      <p:sp>
        <p:nvSpPr>
          <p:cNvPr id="4" name="Espace réservé du numéro de diapositive 3"/>
          <p:cNvSpPr>
            <a:spLocks noGrp="1"/>
          </p:cNvSpPr>
          <p:nvPr>
            <p:ph type="sldNum" sz="quarter" idx="5"/>
          </p:nvPr>
        </p:nvSpPr>
        <p:spPr/>
        <p:txBody>
          <a:bodyPr/>
          <a:lstStyle/>
          <a:p>
            <a:fld id="{C8BB97F1-519C-314A-8105-278FDE752994}" type="slidenum">
              <a:rPr lang="fr-FR" smtClean="0"/>
              <a:t>3</a:t>
            </a:fld>
            <a:endParaRPr lang="fr-FR"/>
          </a:p>
        </p:txBody>
      </p:sp>
    </p:spTree>
    <p:extLst>
      <p:ext uri="{BB962C8B-B14F-4D97-AF65-F5344CB8AC3E}">
        <p14:creationId xmlns:p14="http://schemas.microsoft.com/office/powerpoint/2010/main" val="3424355546"/>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BDE2A9D-F024-7A52-18F2-70209D4D87F3}"/>
            </a:ext>
          </a:extLst>
        </p:cNvPr>
        <p:cNvGrpSpPr/>
        <p:nvPr/>
      </p:nvGrpSpPr>
      <p:grpSpPr>
        <a:xfrm>
          <a:off x="0" y="0"/>
          <a:ext cx="0" cy="0"/>
          <a:chOff x="0" y="0"/>
          <a:chExt cx="0" cy="0"/>
        </a:xfrm>
      </p:grpSpPr>
      <p:sp>
        <p:nvSpPr>
          <p:cNvPr id="2" name="Espace réservé de l'image des diapositives 1">
            <a:extLst>
              <a:ext uri="{FF2B5EF4-FFF2-40B4-BE49-F238E27FC236}">
                <a16:creationId xmlns:a16="http://schemas.microsoft.com/office/drawing/2014/main" id="{6D30805B-51F7-6615-4EC8-19A7FB915561}"/>
              </a:ext>
            </a:extLst>
          </p:cNvPr>
          <p:cNvSpPr>
            <a:spLocks noGrp="1" noRot="1" noChangeAspect="1"/>
          </p:cNvSpPr>
          <p:nvPr>
            <p:ph type="sldImg"/>
          </p:nvPr>
        </p:nvSpPr>
        <p:spPr/>
      </p:sp>
      <p:sp>
        <p:nvSpPr>
          <p:cNvPr id="3" name="Espace réservé des notes 2">
            <a:extLst>
              <a:ext uri="{FF2B5EF4-FFF2-40B4-BE49-F238E27FC236}">
                <a16:creationId xmlns:a16="http://schemas.microsoft.com/office/drawing/2014/main" id="{EE9EFDDE-0FD1-155F-A98C-5D08D8DCA9AD}"/>
              </a:ext>
            </a:extLst>
          </p:cNvPr>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fr-FR" sz="1200" b="1" dirty="0">
                <a:solidFill>
                  <a:schemeClr val="tx1"/>
                </a:solidFill>
                <a:effectLst/>
                <a:latin typeface="+mn-lt"/>
                <a:ea typeface="Calibri" panose="020F0502020204030204" pitchFamily="34" charset="0"/>
                <a:cs typeface="Times New Roman" panose="02020603050405020304" pitchFamily="18" charset="0"/>
              </a:rPr>
              <a:t>Demander</a:t>
            </a:r>
            <a:r>
              <a:rPr lang="fr-FR" sz="1200" dirty="0">
                <a:solidFill>
                  <a:schemeClr val="tx1"/>
                </a:solidFill>
                <a:effectLst/>
                <a:latin typeface="+mn-lt"/>
                <a:ea typeface="Calibri" panose="020F0502020204030204" pitchFamily="34" charset="0"/>
                <a:cs typeface="Times New Roman" panose="02020603050405020304" pitchFamily="18" charset="0"/>
              </a:rPr>
              <a:t> : « Quels sont les compléments d’objet ? Comment sont-ils faits ? »</a:t>
            </a:r>
          </a:p>
          <a:p>
            <a:r>
              <a:rPr lang="fr-FR" sz="1200" u="sng" dirty="0">
                <a:solidFill>
                  <a:schemeClr val="tx1"/>
                </a:solidFill>
                <a:effectLst/>
                <a:latin typeface="+mn-lt"/>
              </a:rPr>
              <a:t>Réponse attendue </a:t>
            </a:r>
            <a:r>
              <a:rPr lang="fr-FR" sz="1200" dirty="0">
                <a:solidFill>
                  <a:schemeClr val="tx1"/>
                </a:solidFill>
                <a:effectLst/>
                <a:latin typeface="+mn-lt"/>
              </a:rPr>
              <a:t>:</a:t>
            </a:r>
          </a:p>
          <a:p>
            <a:r>
              <a:rPr lang="fr-FR" sz="1200" dirty="0">
                <a:solidFill>
                  <a:schemeClr val="tx1"/>
                </a:solidFill>
                <a:effectLst/>
                <a:latin typeface="+mn-lt"/>
              </a:rPr>
              <a:t>[Voir diapositive suivante]</a:t>
            </a:r>
            <a:endParaRPr lang="fr-FR" sz="1200" dirty="0">
              <a:solidFill>
                <a:schemeClr val="tx1"/>
              </a:solidFill>
              <a:latin typeface="+mn-lt"/>
            </a:endParaRPr>
          </a:p>
          <a:p>
            <a:endParaRPr lang="fr-FR" dirty="0"/>
          </a:p>
        </p:txBody>
      </p:sp>
      <p:sp>
        <p:nvSpPr>
          <p:cNvPr id="4" name="Espace réservé du numéro de diapositive 3">
            <a:extLst>
              <a:ext uri="{FF2B5EF4-FFF2-40B4-BE49-F238E27FC236}">
                <a16:creationId xmlns:a16="http://schemas.microsoft.com/office/drawing/2014/main" id="{779A9A6F-BAB8-2152-D7E2-B1212F67B669}"/>
              </a:ext>
            </a:extLst>
          </p:cNvPr>
          <p:cNvSpPr>
            <a:spLocks noGrp="1"/>
          </p:cNvSpPr>
          <p:nvPr>
            <p:ph type="sldNum" sz="quarter" idx="5"/>
          </p:nvPr>
        </p:nvSpPr>
        <p:spPr/>
        <p:txBody>
          <a:bodyPr/>
          <a:lstStyle/>
          <a:p>
            <a:fld id="{C8BB97F1-519C-314A-8105-278FDE752994}" type="slidenum">
              <a:rPr lang="fr-FR" smtClean="0"/>
              <a:t>4</a:t>
            </a:fld>
            <a:endParaRPr lang="fr-FR"/>
          </a:p>
        </p:txBody>
      </p:sp>
    </p:spTree>
    <p:extLst>
      <p:ext uri="{BB962C8B-B14F-4D97-AF65-F5344CB8AC3E}">
        <p14:creationId xmlns:p14="http://schemas.microsoft.com/office/powerpoint/2010/main" val="4225564778"/>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91A9C09-F985-8A7F-AD14-5D00D80B9CAD}"/>
            </a:ext>
          </a:extLst>
        </p:cNvPr>
        <p:cNvGrpSpPr/>
        <p:nvPr/>
      </p:nvGrpSpPr>
      <p:grpSpPr>
        <a:xfrm>
          <a:off x="0" y="0"/>
          <a:ext cx="0" cy="0"/>
          <a:chOff x="0" y="0"/>
          <a:chExt cx="0" cy="0"/>
        </a:xfrm>
      </p:grpSpPr>
      <p:sp>
        <p:nvSpPr>
          <p:cNvPr id="2" name="Espace réservé de l'image des diapositives 1">
            <a:extLst>
              <a:ext uri="{FF2B5EF4-FFF2-40B4-BE49-F238E27FC236}">
                <a16:creationId xmlns:a16="http://schemas.microsoft.com/office/drawing/2014/main" id="{A08757E6-F0B3-BC6A-6A91-73EE532DA905}"/>
              </a:ext>
            </a:extLst>
          </p:cNvPr>
          <p:cNvSpPr>
            <a:spLocks noGrp="1" noRot="1" noChangeAspect="1"/>
          </p:cNvSpPr>
          <p:nvPr>
            <p:ph type="sldImg"/>
          </p:nvPr>
        </p:nvSpPr>
        <p:spPr/>
      </p:sp>
      <p:sp>
        <p:nvSpPr>
          <p:cNvPr id="3" name="Espace réservé des notes 2">
            <a:extLst>
              <a:ext uri="{FF2B5EF4-FFF2-40B4-BE49-F238E27FC236}">
                <a16:creationId xmlns:a16="http://schemas.microsoft.com/office/drawing/2014/main" id="{2D26D58E-8EAF-47B1-1872-1E0B134EC990}"/>
              </a:ext>
            </a:extLst>
          </p:cNvPr>
          <p:cNvSpPr>
            <a:spLocks noGrp="1"/>
          </p:cNvSpPr>
          <p:nvPr>
            <p:ph type="body" idx="1"/>
          </p:nvPr>
        </p:nvSpPr>
        <p:spPr/>
        <p:txBody>
          <a:bodyPr/>
          <a:lstStyle/>
          <a:p>
            <a:r>
              <a:rPr lang="fr-FR" sz="1200" u="sng" dirty="0">
                <a:solidFill>
                  <a:schemeClr val="tx1"/>
                </a:solidFill>
                <a:effectLst/>
                <a:latin typeface="+mn-lt"/>
              </a:rPr>
              <a:t>Réponse attendue </a:t>
            </a:r>
            <a:r>
              <a:rPr lang="fr-FR" sz="1200" dirty="0">
                <a:solidFill>
                  <a:schemeClr val="tx1"/>
                </a:solidFill>
                <a:effectLst/>
                <a:latin typeface="+mn-lt"/>
              </a:rPr>
              <a:t>:</a:t>
            </a:r>
          </a:p>
          <a:p>
            <a:pPr marL="0" marR="0" lvl="0" indent="0" algn="l" defTabSz="914400" rtl="0" eaLnBrk="1" fontAlgn="auto" latinLnBrk="0" hangingPunct="1">
              <a:lnSpc>
                <a:spcPct val="100000"/>
              </a:lnSpc>
              <a:spcBef>
                <a:spcPts val="0"/>
              </a:spcBef>
              <a:spcAft>
                <a:spcPts val="0"/>
              </a:spcAft>
              <a:buClrTx/>
              <a:buSzTx/>
              <a:buFontTx/>
              <a:buNone/>
              <a:tabLst/>
              <a:defRPr/>
            </a:pPr>
            <a:r>
              <a:rPr lang="fr-FR" sz="1200" dirty="0">
                <a:solidFill>
                  <a:schemeClr val="tx1"/>
                </a:solidFill>
                <a:effectLst/>
                <a:latin typeface="+mn-lt"/>
                <a:ea typeface="Calibri" panose="020F0502020204030204" pitchFamily="34" charset="0"/>
                <a:cs typeface="Times New Roman" panose="02020603050405020304" pitchFamily="18" charset="0"/>
              </a:rPr>
              <a:t>Dans la première phrase, le complément d’objet est un groupe nominal, il est ‘direct’. </a:t>
            </a:r>
          </a:p>
          <a:p>
            <a:pPr marL="0" marR="0" lvl="0" indent="0" algn="l" defTabSz="914400" rtl="0" eaLnBrk="1" fontAlgn="auto" latinLnBrk="0" hangingPunct="1">
              <a:lnSpc>
                <a:spcPct val="100000"/>
              </a:lnSpc>
              <a:spcBef>
                <a:spcPts val="0"/>
              </a:spcBef>
              <a:spcAft>
                <a:spcPts val="0"/>
              </a:spcAft>
              <a:buClrTx/>
              <a:buSzTx/>
              <a:buFontTx/>
              <a:buNone/>
              <a:tabLst/>
              <a:defRPr/>
            </a:pPr>
            <a:r>
              <a:rPr lang="fr-FR" sz="1200" dirty="0">
                <a:solidFill>
                  <a:schemeClr val="tx1"/>
                </a:solidFill>
                <a:effectLst/>
                <a:latin typeface="+mn-lt"/>
                <a:ea typeface="Calibri" panose="020F0502020204030204" pitchFamily="34" charset="0"/>
                <a:cs typeface="Times New Roman" panose="02020603050405020304" pitchFamily="18" charset="0"/>
              </a:rPr>
              <a:t>Dans la seconde, c’est un groupe nominal avec une préposition devant, il est ‘indirect’.</a:t>
            </a:r>
          </a:p>
          <a:p>
            <a:endParaRPr lang="fr-FR" sz="1200" dirty="0">
              <a:solidFill>
                <a:schemeClr val="tx1"/>
              </a:solidFill>
              <a:latin typeface="+mn-lt"/>
            </a:endParaRPr>
          </a:p>
          <a:p>
            <a:r>
              <a:rPr lang="fr-FR" sz="1200" b="1" dirty="0">
                <a:solidFill>
                  <a:schemeClr val="tx1"/>
                </a:solidFill>
                <a:effectLst/>
                <a:latin typeface="+mn-lt"/>
                <a:ea typeface="Calibri" panose="020F0502020204030204" pitchFamily="34" charset="0"/>
              </a:rPr>
              <a:t>Dire</a:t>
            </a:r>
            <a:r>
              <a:rPr lang="fr-FR" sz="1200" dirty="0">
                <a:solidFill>
                  <a:schemeClr val="tx1"/>
                </a:solidFill>
                <a:effectLst/>
                <a:latin typeface="+mn-lt"/>
                <a:ea typeface="Calibri" panose="020F0502020204030204" pitchFamily="34" charset="0"/>
              </a:rPr>
              <a:t> : « Pour ces deux phrases, vous avez raison : les compléments d’objet sont après le verbe. » et </a:t>
            </a:r>
            <a:r>
              <a:rPr lang="fr-FR" sz="1200" b="1" dirty="0">
                <a:solidFill>
                  <a:schemeClr val="tx1"/>
                </a:solidFill>
                <a:effectLst/>
                <a:latin typeface="+mn-lt"/>
                <a:ea typeface="Calibri" panose="020F0502020204030204" pitchFamily="34" charset="0"/>
              </a:rPr>
              <a:t>annoncer</a:t>
            </a:r>
            <a:r>
              <a:rPr lang="fr-FR" sz="1200" dirty="0">
                <a:solidFill>
                  <a:schemeClr val="tx1"/>
                </a:solidFill>
                <a:effectLst/>
                <a:latin typeface="+mn-lt"/>
                <a:ea typeface="Calibri" panose="020F0502020204030204" pitchFamily="34" charset="0"/>
              </a:rPr>
              <a:t> : « Mais on va voir que le complément d’objet n’est pas toujours après le verbe. »</a:t>
            </a:r>
            <a:r>
              <a:rPr lang="fr-FR" sz="1200" dirty="0">
                <a:solidFill>
                  <a:schemeClr val="tx1"/>
                </a:solidFill>
                <a:effectLst/>
                <a:latin typeface="+mn-lt"/>
              </a:rPr>
              <a:t> </a:t>
            </a:r>
            <a:endParaRPr lang="fr-FR" sz="1200" dirty="0">
              <a:solidFill>
                <a:schemeClr val="tx1"/>
              </a:solidFill>
              <a:latin typeface="+mn-lt"/>
            </a:endParaRPr>
          </a:p>
        </p:txBody>
      </p:sp>
      <p:sp>
        <p:nvSpPr>
          <p:cNvPr id="4" name="Espace réservé du numéro de diapositive 3">
            <a:extLst>
              <a:ext uri="{FF2B5EF4-FFF2-40B4-BE49-F238E27FC236}">
                <a16:creationId xmlns:a16="http://schemas.microsoft.com/office/drawing/2014/main" id="{E2F84F13-9DAF-1FBC-370D-D619A83DB3C0}"/>
              </a:ext>
            </a:extLst>
          </p:cNvPr>
          <p:cNvSpPr>
            <a:spLocks noGrp="1"/>
          </p:cNvSpPr>
          <p:nvPr>
            <p:ph type="sldNum" sz="quarter" idx="5"/>
          </p:nvPr>
        </p:nvSpPr>
        <p:spPr/>
        <p:txBody>
          <a:bodyPr/>
          <a:lstStyle/>
          <a:p>
            <a:fld id="{C8BB97F1-519C-314A-8105-278FDE752994}" type="slidenum">
              <a:rPr lang="fr-FR" smtClean="0"/>
              <a:t>5</a:t>
            </a:fld>
            <a:endParaRPr lang="fr-FR"/>
          </a:p>
        </p:txBody>
      </p:sp>
    </p:spTree>
    <p:extLst>
      <p:ext uri="{BB962C8B-B14F-4D97-AF65-F5344CB8AC3E}">
        <p14:creationId xmlns:p14="http://schemas.microsoft.com/office/powerpoint/2010/main" val="3447164377"/>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DC75F35-74BB-EBE0-2D3F-CFE3484CFC55}"/>
            </a:ext>
          </a:extLst>
        </p:cNvPr>
        <p:cNvGrpSpPr/>
        <p:nvPr/>
      </p:nvGrpSpPr>
      <p:grpSpPr>
        <a:xfrm>
          <a:off x="0" y="0"/>
          <a:ext cx="0" cy="0"/>
          <a:chOff x="0" y="0"/>
          <a:chExt cx="0" cy="0"/>
        </a:xfrm>
      </p:grpSpPr>
      <p:sp>
        <p:nvSpPr>
          <p:cNvPr id="2" name="Espace réservé de l'image des diapositives 1">
            <a:extLst>
              <a:ext uri="{FF2B5EF4-FFF2-40B4-BE49-F238E27FC236}">
                <a16:creationId xmlns:a16="http://schemas.microsoft.com/office/drawing/2014/main" id="{6512432C-6066-8F20-1E30-58AE04EA5232}"/>
              </a:ext>
            </a:extLst>
          </p:cNvPr>
          <p:cNvSpPr>
            <a:spLocks noGrp="1" noRot="1" noChangeAspect="1"/>
          </p:cNvSpPr>
          <p:nvPr>
            <p:ph type="sldImg"/>
          </p:nvPr>
        </p:nvSpPr>
        <p:spPr/>
      </p:sp>
      <p:sp>
        <p:nvSpPr>
          <p:cNvPr id="3" name="Espace réservé des notes 2">
            <a:extLst>
              <a:ext uri="{FF2B5EF4-FFF2-40B4-BE49-F238E27FC236}">
                <a16:creationId xmlns:a16="http://schemas.microsoft.com/office/drawing/2014/main" id="{CA6080CC-A75D-96BA-B10E-1AAC77D3C6A7}"/>
              </a:ext>
            </a:extLst>
          </p:cNvPr>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fr-FR" sz="1200" b="1" dirty="0">
                <a:solidFill>
                  <a:schemeClr val="tx1"/>
                </a:solidFill>
                <a:latin typeface="+mn-lt"/>
              </a:rPr>
              <a:t>PHASE 2 – </a:t>
            </a:r>
            <a:r>
              <a:rPr lang="fr-FR" sz="1200" b="1" i="1" dirty="0">
                <a:solidFill>
                  <a:schemeClr val="tx1"/>
                </a:solidFill>
                <a:latin typeface="+mn-lt"/>
              </a:rPr>
              <a:t>Transformation et observation </a:t>
            </a:r>
            <a:r>
              <a:rPr lang="fr-FR" sz="1200" b="1" dirty="0">
                <a:solidFill>
                  <a:schemeClr val="tx1"/>
                </a:solidFill>
                <a:latin typeface="+mn-lt"/>
              </a:rPr>
              <a:t>– Repérer les pronoms compléments d’objet </a:t>
            </a:r>
            <a:r>
              <a:rPr lang="fr-FR" sz="1200" b="1" i="1" dirty="0">
                <a:solidFill>
                  <a:schemeClr val="tx1"/>
                </a:solidFill>
                <a:latin typeface="+mn-lt"/>
              </a:rPr>
              <a:t>le</a:t>
            </a:r>
            <a:r>
              <a:rPr lang="fr-FR" sz="1200" b="1" dirty="0">
                <a:solidFill>
                  <a:schemeClr val="tx1"/>
                </a:solidFill>
                <a:latin typeface="+mn-lt"/>
              </a:rPr>
              <a:t> et </a:t>
            </a:r>
            <a:r>
              <a:rPr lang="fr-FR" sz="1200" b="1" i="1" dirty="0">
                <a:solidFill>
                  <a:schemeClr val="tx1"/>
                </a:solidFill>
                <a:latin typeface="+mn-lt"/>
              </a:rPr>
              <a:t>lui</a:t>
            </a:r>
          </a:p>
          <a:p>
            <a:endParaRPr lang="fr-FR" sz="1200" dirty="0">
              <a:solidFill>
                <a:schemeClr val="tx1"/>
              </a:solidFill>
              <a:latin typeface="+mn-lt"/>
            </a:endParaRPr>
          </a:p>
          <a:p>
            <a:r>
              <a:rPr lang="fr-FR" sz="1200" b="1" dirty="0">
                <a:solidFill>
                  <a:schemeClr val="tx1"/>
                </a:solidFill>
                <a:effectLst/>
                <a:latin typeface="+mn-lt"/>
                <a:ea typeface="Calibri" panose="020F0502020204030204" pitchFamily="34" charset="0"/>
              </a:rPr>
              <a:t>Distribuer</a:t>
            </a:r>
            <a:r>
              <a:rPr lang="fr-FR" sz="1200" dirty="0">
                <a:solidFill>
                  <a:schemeClr val="tx1"/>
                </a:solidFill>
                <a:effectLst/>
                <a:latin typeface="+mn-lt"/>
                <a:ea typeface="Calibri" panose="020F0502020204030204" pitchFamily="34" charset="0"/>
              </a:rPr>
              <a:t> les phrases à réécrire (cf. </a:t>
            </a:r>
            <a:r>
              <a:rPr lang="fr-FR" sz="1200" i="1" dirty="0">
                <a:solidFill>
                  <a:schemeClr val="tx1"/>
                </a:solidFill>
                <a:effectLst/>
                <a:latin typeface="+mn-lt"/>
                <a:ea typeface="Calibri" panose="020F0502020204030204" pitchFamily="34" charset="0"/>
              </a:rPr>
              <a:t>Fiche photocopiable</a:t>
            </a:r>
            <a:r>
              <a:rPr lang="fr-FR" sz="1200" dirty="0">
                <a:solidFill>
                  <a:schemeClr val="tx1"/>
                </a:solidFill>
                <a:effectLst/>
                <a:latin typeface="+mn-lt"/>
                <a:ea typeface="Calibri" panose="020F0502020204030204" pitchFamily="34" charset="0"/>
              </a:rPr>
              <a:t>) et </a:t>
            </a:r>
            <a:r>
              <a:rPr lang="fr-FR" sz="1200" b="1" dirty="0">
                <a:solidFill>
                  <a:schemeClr val="tx1"/>
                </a:solidFill>
                <a:effectLst/>
                <a:latin typeface="+mn-lt"/>
                <a:ea typeface="Calibri" panose="020F0502020204030204" pitchFamily="34" charset="0"/>
              </a:rPr>
              <a:t>donner</a:t>
            </a:r>
            <a:r>
              <a:rPr lang="fr-FR" sz="1200" dirty="0">
                <a:solidFill>
                  <a:schemeClr val="tx1"/>
                </a:solidFill>
                <a:effectLst/>
                <a:latin typeface="+mn-lt"/>
                <a:ea typeface="Calibri" panose="020F0502020204030204" pitchFamily="34" charset="0"/>
              </a:rPr>
              <a:t> les consignes : « Supprimez les répétitions de ces phrases. »</a:t>
            </a:r>
            <a:r>
              <a:rPr lang="fr-FR" sz="1200" dirty="0">
                <a:solidFill>
                  <a:schemeClr val="tx1"/>
                </a:solidFill>
                <a:effectLst/>
                <a:latin typeface="+mn-lt"/>
              </a:rPr>
              <a:t> </a:t>
            </a:r>
          </a:p>
          <a:p>
            <a:endParaRPr lang="fr-FR" sz="1200" dirty="0">
              <a:solidFill>
                <a:schemeClr val="tx1"/>
              </a:solidFill>
              <a:effectLst/>
              <a:latin typeface="+mn-lt"/>
            </a:endParaRPr>
          </a:p>
          <a:p>
            <a:r>
              <a:rPr lang="fr-FR" sz="1200" b="1" dirty="0">
                <a:solidFill>
                  <a:schemeClr val="tx1"/>
                </a:solidFill>
                <a:effectLst/>
                <a:latin typeface="+mn-lt"/>
              </a:rPr>
              <a:t>Recueillir </a:t>
            </a:r>
            <a:r>
              <a:rPr lang="fr-FR" sz="1200" b="0" dirty="0">
                <a:solidFill>
                  <a:schemeClr val="tx1"/>
                </a:solidFill>
                <a:effectLst/>
                <a:latin typeface="+mn-lt"/>
              </a:rPr>
              <a:t>les réponses puis </a:t>
            </a:r>
            <a:r>
              <a:rPr lang="fr-FR" sz="1200" b="1" dirty="0">
                <a:solidFill>
                  <a:schemeClr val="tx1"/>
                </a:solidFill>
                <a:effectLst/>
                <a:latin typeface="+mn-lt"/>
              </a:rPr>
              <a:t>demander</a:t>
            </a:r>
            <a:r>
              <a:rPr lang="fr-FR" sz="1200" dirty="0">
                <a:solidFill>
                  <a:schemeClr val="tx1"/>
                </a:solidFill>
                <a:effectLst/>
                <a:latin typeface="+mn-lt"/>
              </a:rPr>
              <a:t> : </a:t>
            </a:r>
            <a:r>
              <a:rPr lang="fr-FR" sz="1200" dirty="0">
                <a:solidFill>
                  <a:schemeClr val="tx1"/>
                </a:solidFill>
                <a:effectLst/>
                <a:latin typeface="+mn-lt"/>
                <a:ea typeface="Times New Roman" panose="02020603050405020304" pitchFamily="18" charset="0"/>
              </a:rPr>
              <a:t>« Dans les premières phrases, qu’avez-vous fait pour ne pas répéter </a:t>
            </a:r>
            <a:r>
              <a:rPr lang="fr-FR" sz="1200" i="1" dirty="0">
                <a:solidFill>
                  <a:schemeClr val="tx1"/>
                </a:solidFill>
                <a:effectLst/>
                <a:latin typeface="+mn-lt"/>
                <a:ea typeface="Times New Roman" panose="02020603050405020304" pitchFamily="18" charset="0"/>
              </a:rPr>
              <a:t>Luc </a:t>
            </a:r>
            <a:r>
              <a:rPr lang="fr-FR" sz="1200" dirty="0">
                <a:solidFill>
                  <a:schemeClr val="tx1"/>
                </a:solidFill>
                <a:effectLst/>
                <a:latin typeface="+mn-lt"/>
                <a:ea typeface="Times New Roman" panose="02020603050405020304" pitchFamily="18" charset="0"/>
              </a:rPr>
              <a:t>? »</a:t>
            </a:r>
            <a:r>
              <a:rPr lang="fr-FR" sz="1200" dirty="0">
                <a:solidFill>
                  <a:schemeClr val="tx1"/>
                </a:solidFill>
                <a:effectLst/>
                <a:latin typeface="+mn-lt"/>
              </a:rPr>
              <a:t> </a:t>
            </a:r>
          </a:p>
          <a:p>
            <a:r>
              <a:rPr lang="fr-FR" sz="1200" u="sng" dirty="0">
                <a:solidFill>
                  <a:schemeClr val="tx1"/>
                </a:solidFill>
                <a:effectLst/>
                <a:latin typeface="+mn-lt"/>
              </a:rPr>
              <a:t>Réponse attendue </a:t>
            </a:r>
            <a:r>
              <a:rPr lang="fr-FR" sz="1200" dirty="0">
                <a:solidFill>
                  <a:schemeClr val="tx1"/>
                </a:solidFill>
                <a:effectLst/>
                <a:latin typeface="+mn-lt"/>
              </a:rPr>
              <a:t>:</a:t>
            </a:r>
          </a:p>
          <a:p>
            <a:r>
              <a:rPr lang="fr-FR" sz="1200" dirty="0">
                <a:solidFill>
                  <a:schemeClr val="tx1"/>
                </a:solidFill>
                <a:effectLst/>
                <a:latin typeface="+mn-lt"/>
              </a:rPr>
              <a:t>[Voir diapositive suivante]</a:t>
            </a:r>
          </a:p>
        </p:txBody>
      </p:sp>
      <p:sp>
        <p:nvSpPr>
          <p:cNvPr id="4" name="Espace réservé du numéro de diapositive 3">
            <a:extLst>
              <a:ext uri="{FF2B5EF4-FFF2-40B4-BE49-F238E27FC236}">
                <a16:creationId xmlns:a16="http://schemas.microsoft.com/office/drawing/2014/main" id="{DD7805FB-C7D7-A60F-5037-48C92B7E2251}"/>
              </a:ext>
            </a:extLst>
          </p:cNvPr>
          <p:cNvSpPr>
            <a:spLocks noGrp="1"/>
          </p:cNvSpPr>
          <p:nvPr>
            <p:ph type="sldNum" sz="quarter" idx="5"/>
          </p:nvPr>
        </p:nvSpPr>
        <p:spPr/>
        <p:txBody>
          <a:bodyPr/>
          <a:lstStyle/>
          <a:p>
            <a:fld id="{C8BB97F1-519C-314A-8105-278FDE752994}" type="slidenum">
              <a:rPr lang="fr-FR" smtClean="0"/>
              <a:t>6</a:t>
            </a:fld>
            <a:endParaRPr lang="fr-FR"/>
          </a:p>
        </p:txBody>
      </p:sp>
    </p:spTree>
    <p:extLst>
      <p:ext uri="{BB962C8B-B14F-4D97-AF65-F5344CB8AC3E}">
        <p14:creationId xmlns:p14="http://schemas.microsoft.com/office/powerpoint/2010/main" val="4235510000"/>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AA5B8D2-6156-7E92-FA60-F9C0C80B0A70}"/>
            </a:ext>
          </a:extLst>
        </p:cNvPr>
        <p:cNvGrpSpPr/>
        <p:nvPr/>
      </p:nvGrpSpPr>
      <p:grpSpPr>
        <a:xfrm>
          <a:off x="0" y="0"/>
          <a:ext cx="0" cy="0"/>
          <a:chOff x="0" y="0"/>
          <a:chExt cx="0" cy="0"/>
        </a:xfrm>
      </p:grpSpPr>
      <p:sp>
        <p:nvSpPr>
          <p:cNvPr id="2" name="Espace réservé de l'image des diapositives 1">
            <a:extLst>
              <a:ext uri="{FF2B5EF4-FFF2-40B4-BE49-F238E27FC236}">
                <a16:creationId xmlns:a16="http://schemas.microsoft.com/office/drawing/2014/main" id="{FA9F812A-CE16-4A13-5093-36B5094B23A6}"/>
              </a:ext>
            </a:extLst>
          </p:cNvPr>
          <p:cNvSpPr>
            <a:spLocks noGrp="1" noRot="1" noChangeAspect="1"/>
          </p:cNvSpPr>
          <p:nvPr>
            <p:ph type="sldImg"/>
          </p:nvPr>
        </p:nvSpPr>
        <p:spPr/>
      </p:sp>
      <p:sp>
        <p:nvSpPr>
          <p:cNvPr id="3" name="Espace réservé des notes 2">
            <a:extLst>
              <a:ext uri="{FF2B5EF4-FFF2-40B4-BE49-F238E27FC236}">
                <a16:creationId xmlns:a16="http://schemas.microsoft.com/office/drawing/2014/main" id="{0795E544-2B8A-558C-5BE9-6CFF4F8F8B0A}"/>
              </a:ext>
            </a:extLst>
          </p:cNvPr>
          <p:cNvSpPr>
            <a:spLocks noGrp="1"/>
          </p:cNvSpPr>
          <p:nvPr>
            <p:ph type="body" idx="1"/>
          </p:nvPr>
        </p:nvSpPr>
        <p:spPr/>
        <p:txBody>
          <a:bodyPr/>
          <a:lstStyle/>
          <a:p>
            <a:pPr algn="just">
              <a:lnSpc>
                <a:spcPct val="115000"/>
              </a:lnSpc>
              <a:spcAft>
                <a:spcPts val="1000"/>
              </a:spcAft>
            </a:pPr>
            <a:r>
              <a:rPr lang="fr-FR" sz="1200" u="sng" dirty="0">
                <a:solidFill>
                  <a:schemeClr val="tx1"/>
                </a:solidFill>
                <a:effectLst/>
                <a:latin typeface="+mn-lt"/>
                <a:ea typeface="Times New Roman" panose="02020603050405020304" pitchFamily="18" charset="0"/>
                <a:cs typeface="Times New Roman" panose="02020603050405020304" pitchFamily="18" charset="0"/>
              </a:rPr>
              <a:t>Réponse attendue </a:t>
            </a:r>
            <a:r>
              <a:rPr lang="fr-FR" sz="1200" dirty="0">
                <a:solidFill>
                  <a:schemeClr val="tx1"/>
                </a:solidFill>
                <a:effectLst/>
                <a:latin typeface="+mn-lt"/>
                <a:ea typeface="Times New Roman" panose="02020603050405020304" pitchFamily="18" charset="0"/>
                <a:cs typeface="Times New Roman" panose="02020603050405020304" pitchFamily="18" charset="0"/>
              </a:rPr>
              <a:t>:</a:t>
            </a:r>
            <a:endParaRPr lang="fr-FR" sz="1200" dirty="0">
              <a:solidFill>
                <a:schemeClr val="tx1"/>
              </a:solidFill>
              <a:effectLst/>
              <a:latin typeface="+mn-lt"/>
              <a:ea typeface="Calibri" panose="020F0502020204030204" pitchFamily="34" charset="0"/>
              <a:cs typeface="Times New Roman" panose="02020603050405020304" pitchFamily="18" charset="0"/>
            </a:endParaRPr>
          </a:p>
          <a:p>
            <a:pPr algn="just">
              <a:lnSpc>
                <a:spcPct val="115000"/>
              </a:lnSpc>
              <a:spcAft>
                <a:spcPts val="1000"/>
              </a:spcAft>
            </a:pPr>
            <a:r>
              <a:rPr lang="fr-FR" sz="1200" dirty="0">
                <a:solidFill>
                  <a:schemeClr val="tx1"/>
                </a:solidFill>
                <a:effectLst/>
                <a:latin typeface="+mn-lt"/>
                <a:ea typeface="Times New Roman" panose="02020603050405020304" pitchFamily="18" charset="0"/>
                <a:cs typeface="Times New Roman" panose="02020603050405020304" pitchFamily="18" charset="0"/>
              </a:rPr>
              <a:t>On a mis un pronom.</a:t>
            </a:r>
            <a:endParaRPr lang="fr-FR" sz="1200" dirty="0">
              <a:solidFill>
                <a:schemeClr val="tx1"/>
              </a:solidFill>
              <a:effectLst/>
              <a:latin typeface="+mn-lt"/>
              <a:ea typeface="Calibri" panose="020F0502020204030204" pitchFamily="34" charset="0"/>
              <a:cs typeface="Times New Roman" panose="02020603050405020304" pitchFamily="18" charset="0"/>
            </a:endParaRPr>
          </a:p>
          <a:p>
            <a:pPr algn="just">
              <a:lnSpc>
                <a:spcPct val="115000"/>
              </a:lnSpc>
              <a:spcAft>
                <a:spcPts val="1000"/>
              </a:spcAft>
            </a:pPr>
            <a:r>
              <a:rPr lang="fr-FR" sz="1200" b="1" dirty="0">
                <a:solidFill>
                  <a:schemeClr val="tx1"/>
                </a:solidFill>
                <a:effectLst/>
                <a:latin typeface="+mn-lt"/>
                <a:ea typeface="Times New Roman" panose="02020603050405020304" pitchFamily="18" charset="0"/>
                <a:cs typeface="Times New Roman" panose="02020603050405020304" pitchFamily="18" charset="0"/>
              </a:rPr>
              <a:t>Préciser</a:t>
            </a:r>
            <a:r>
              <a:rPr lang="fr-FR" sz="1200" dirty="0">
                <a:solidFill>
                  <a:schemeClr val="tx1"/>
                </a:solidFill>
                <a:effectLst/>
                <a:latin typeface="+mn-lt"/>
                <a:ea typeface="Times New Roman" panose="02020603050405020304" pitchFamily="18" charset="0"/>
                <a:cs typeface="Times New Roman" panose="02020603050405020304" pitchFamily="18" charset="0"/>
              </a:rPr>
              <a:t> : « Oui, vous avez mis un pronom personnel. Et c’est un pronom qui fait à lui seul la brique-sujet, c’est un ‘pronom personnel sujet’. » et demander : « Et qu’avez-vous fait pour éviter la répétition de </a:t>
            </a:r>
            <a:r>
              <a:rPr lang="fr-FR" sz="1200" i="1" dirty="0">
                <a:solidFill>
                  <a:schemeClr val="tx1"/>
                </a:solidFill>
                <a:effectLst/>
                <a:latin typeface="+mn-lt"/>
                <a:ea typeface="Times New Roman" panose="02020603050405020304" pitchFamily="18" charset="0"/>
                <a:cs typeface="Times New Roman" panose="02020603050405020304" pitchFamily="18" charset="0"/>
              </a:rPr>
              <a:t>ce pruneau</a:t>
            </a:r>
            <a:r>
              <a:rPr lang="fr-FR" sz="1200" dirty="0">
                <a:solidFill>
                  <a:schemeClr val="tx1"/>
                </a:solidFill>
                <a:effectLst/>
                <a:latin typeface="+mn-lt"/>
                <a:ea typeface="Times New Roman" panose="02020603050405020304" pitchFamily="18" charset="0"/>
                <a:cs typeface="Times New Roman" panose="02020603050405020304" pitchFamily="18" charset="0"/>
              </a:rPr>
              <a:t> ? »</a:t>
            </a:r>
            <a:endParaRPr lang="fr-FR" sz="1200" dirty="0">
              <a:solidFill>
                <a:schemeClr val="tx1"/>
              </a:solidFill>
              <a:effectLst/>
              <a:latin typeface="+mn-lt"/>
              <a:ea typeface="Calibri" panose="020F0502020204030204" pitchFamily="34" charset="0"/>
              <a:cs typeface="Times New Roman" panose="02020603050405020304" pitchFamily="18" charset="0"/>
            </a:endParaRPr>
          </a:p>
          <a:p>
            <a:pPr algn="just">
              <a:lnSpc>
                <a:spcPct val="115000"/>
              </a:lnSpc>
              <a:spcAft>
                <a:spcPts val="1000"/>
              </a:spcAft>
            </a:pPr>
            <a:r>
              <a:rPr lang="fr-FR" sz="1200" u="sng" dirty="0">
                <a:solidFill>
                  <a:schemeClr val="tx1"/>
                </a:solidFill>
                <a:effectLst/>
                <a:latin typeface="+mn-lt"/>
                <a:ea typeface="Times New Roman" panose="02020603050405020304" pitchFamily="18" charset="0"/>
                <a:cs typeface="Times New Roman" panose="02020603050405020304" pitchFamily="18" charset="0"/>
              </a:rPr>
              <a:t>Réponse attendue </a:t>
            </a:r>
            <a:r>
              <a:rPr lang="fr-FR" sz="1200" dirty="0">
                <a:solidFill>
                  <a:schemeClr val="tx1"/>
                </a:solidFill>
                <a:effectLst/>
                <a:latin typeface="+mn-lt"/>
                <a:ea typeface="Times New Roman" panose="02020603050405020304" pitchFamily="18" charset="0"/>
                <a:cs typeface="Times New Roman" panose="02020603050405020304" pitchFamily="18" charset="0"/>
              </a:rPr>
              <a:t>:</a:t>
            </a:r>
            <a:endParaRPr lang="fr-FR" sz="1200" dirty="0">
              <a:solidFill>
                <a:schemeClr val="tx1"/>
              </a:solidFill>
              <a:effectLst/>
              <a:latin typeface="+mn-lt"/>
              <a:ea typeface="Calibri" panose="020F0502020204030204" pitchFamily="34" charset="0"/>
              <a:cs typeface="Times New Roman" panose="02020603050405020304" pitchFamily="18" charset="0"/>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fr-FR" sz="1200" dirty="0">
                <a:solidFill>
                  <a:schemeClr val="tx1"/>
                </a:solidFill>
                <a:effectLst/>
                <a:latin typeface="+mn-lt"/>
              </a:rPr>
              <a:t>[Voir diapositive suivante]</a:t>
            </a:r>
            <a:endParaRPr lang="fr-FR" sz="1200" dirty="0">
              <a:solidFill>
                <a:schemeClr val="tx1"/>
              </a:solidFill>
              <a:latin typeface="+mn-lt"/>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lang="fr-FR" dirty="0">
              <a:effectLst/>
            </a:endParaRPr>
          </a:p>
        </p:txBody>
      </p:sp>
      <p:sp>
        <p:nvSpPr>
          <p:cNvPr id="4" name="Espace réservé du numéro de diapositive 3">
            <a:extLst>
              <a:ext uri="{FF2B5EF4-FFF2-40B4-BE49-F238E27FC236}">
                <a16:creationId xmlns:a16="http://schemas.microsoft.com/office/drawing/2014/main" id="{DD5E353F-3F8B-B249-A6D5-D02E6924B19F}"/>
              </a:ext>
            </a:extLst>
          </p:cNvPr>
          <p:cNvSpPr>
            <a:spLocks noGrp="1"/>
          </p:cNvSpPr>
          <p:nvPr>
            <p:ph type="sldNum" sz="quarter" idx="5"/>
          </p:nvPr>
        </p:nvSpPr>
        <p:spPr/>
        <p:txBody>
          <a:bodyPr/>
          <a:lstStyle/>
          <a:p>
            <a:fld id="{C8BB97F1-519C-314A-8105-278FDE752994}" type="slidenum">
              <a:rPr lang="fr-FR" smtClean="0"/>
              <a:t>7</a:t>
            </a:fld>
            <a:endParaRPr lang="fr-FR"/>
          </a:p>
        </p:txBody>
      </p:sp>
    </p:spTree>
    <p:extLst>
      <p:ext uri="{BB962C8B-B14F-4D97-AF65-F5344CB8AC3E}">
        <p14:creationId xmlns:p14="http://schemas.microsoft.com/office/powerpoint/2010/main" val="3175175908"/>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6678D74-6611-7DC4-8EB2-983DB3DC8AEF}"/>
            </a:ext>
          </a:extLst>
        </p:cNvPr>
        <p:cNvGrpSpPr/>
        <p:nvPr/>
      </p:nvGrpSpPr>
      <p:grpSpPr>
        <a:xfrm>
          <a:off x="0" y="0"/>
          <a:ext cx="0" cy="0"/>
          <a:chOff x="0" y="0"/>
          <a:chExt cx="0" cy="0"/>
        </a:xfrm>
      </p:grpSpPr>
      <p:sp>
        <p:nvSpPr>
          <p:cNvPr id="2" name="Espace réservé de l'image des diapositives 1">
            <a:extLst>
              <a:ext uri="{FF2B5EF4-FFF2-40B4-BE49-F238E27FC236}">
                <a16:creationId xmlns:a16="http://schemas.microsoft.com/office/drawing/2014/main" id="{FA6CDF24-3D26-0AD1-5957-1350B1ABE506}"/>
              </a:ext>
            </a:extLst>
          </p:cNvPr>
          <p:cNvSpPr>
            <a:spLocks noGrp="1" noRot="1" noChangeAspect="1"/>
          </p:cNvSpPr>
          <p:nvPr>
            <p:ph type="sldImg"/>
          </p:nvPr>
        </p:nvSpPr>
        <p:spPr/>
      </p:sp>
      <p:sp>
        <p:nvSpPr>
          <p:cNvPr id="3" name="Espace réservé des notes 2">
            <a:extLst>
              <a:ext uri="{FF2B5EF4-FFF2-40B4-BE49-F238E27FC236}">
                <a16:creationId xmlns:a16="http://schemas.microsoft.com/office/drawing/2014/main" id="{1B5B4161-4A8C-A830-F7A4-B270CC33F3F1}"/>
              </a:ext>
            </a:extLst>
          </p:cNvPr>
          <p:cNvSpPr>
            <a:spLocks noGrp="1"/>
          </p:cNvSpPr>
          <p:nvPr>
            <p:ph type="body" idx="1"/>
          </p:nvPr>
        </p:nvSpPr>
        <p:spPr/>
        <p:txBody>
          <a:bodyPr/>
          <a:lstStyle/>
          <a:p>
            <a:pPr algn="just">
              <a:lnSpc>
                <a:spcPct val="115000"/>
              </a:lnSpc>
              <a:spcAft>
                <a:spcPts val="1000"/>
              </a:spcAft>
            </a:pPr>
            <a:r>
              <a:rPr lang="fr-FR" sz="1200" u="sng" dirty="0">
                <a:solidFill>
                  <a:schemeClr val="tx1"/>
                </a:solidFill>
                <a:effectLst/>
                <a:latin typeface="+mn-lt"/>
                <a:ea typeface="Times New Roman" panose="02020603050405020304" pitchFamily="18" charset="0"/>
                <a:cs typeface="Times New Roman" panose="02020603050405020304" pitchFamily="18" charset="0"/>
              </a:rPr>
              <a:t>Réponse attendue </a:t>
            </a:r>
            <a:r>
              <a:rPr lang="fr-FR" sz="1200" dirty="0">
                <a:solidFill>
                  <a:schemeClr val="tx1"/>
                </a:solidFill>
                <a:effectLst/>
                <a:latin typeface="+mn-lt"/>
                <a:ea typeface="Times New Roman" panose="02020603050405020304" pitchFamily="18" charset="0"/>
                <a:cs typeface="Times New Roman" panose="02020603050405020304" pitchFamily="18" charset="0"/>
              </a:rPr>
              <a:t>:</a:t>
            </a:r>
            <a:endParaRPr lang="fr-FR" sz="1200" dirty="0">
              <a:solidFill>
                <a:schemeClr val="tx1"/>
              </a:solidFill>
              <a:effectLst/>
              <a:latin typeface="+mn-lt"/>
              <a:ea typeface="Calibri" panose="020F0502020204030204" pitchFamily="34" charset="0"/>
              <a:cs typeface="Times New Roman" panose="02020603050405020304" pitchFamily="18" charset="0"/>
            </a:endParaRPr>
          </a:p>
          <a:p>
            <a:pPr algn="just">
              <a:lnSpc>
                <a:spcPct val="115000"/>
              </a:lnSpc>
              <a:spcAft>
                <a:spcPts val="1000"/>
              </a:spcAft>
            </a:pPr>
            <a:r>
              <a:rPr lang="fr-FR" sz="1200" dirty="0">
                <a:solidFill>
                  <a:schemeClr val="tx1"/>
                </a:solidFill>
                <a:effectLst/>
                <a:latin typeface="+mn-lt"/>
                <a:ea typeface="Times New Roman" panose="02020603050405020304" pitchFamily="18" charset="0"/>
                <a:cs typeface="Times New Roman" panose="02020603050405020304" pitchFamily="18" charset="0"/>
              </a:rPr>
              <a:t>On a fait pareil, on a mis un pronom, un petit mot qui remplace un nom.</a:t>
            </a:r>
            <a:endParaRPr lang="fr-FR" sz="1200" dirty="0">
              <a:solidFill>
                <a:schemeClr val="tx1"/>
              </a:solidFill>
              <a:effectLst/>
              <a:latin typeface="+mn-lt"/>
              <a:ea typeface="Calibri" panose="020F0502020204030204" pitchFamily="34" charset="0"/>
              <a:cs typeface="Times New Roman" panose="02020603050405020304" pitchFamily="18" charset="0"/>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lang="fr-FR" sz="1200" dirty="0">
              <a:solidFill>
                <a:schemeClr val="tx1"/>
              </a:solidFill>
              <a:effectLst/>
              <a:latin typeface="+mn-lt"/>
            </a:endParaRPr>
          </a:p>
          <a:p>
            <a:pPr algn="just">
              <a:lnSpc>
                <a:spcPct val="115000"/>
              </a:lnSpc>
              <a:spcAft>
                <a:spcPts val="1000"/>
              </a:spcAft>
            </a:pPr>
            <a:r>
              <a:rPr lang="fr-FR" sz="1200" i="1" dirty="0">
                <a:solidFill>
                  <a:schemeClr val="tx1"/>
                </a:solidFill>
                <a:effectLst/>
                <a:latin typeface="+mn-lt"/>
                <a:ea typeface="Times New Roman" panose="02020603050405020304" pitchFamily="18" charset="0"/>
                <a:cs typeface="Times New Roman" panose="02020603050405020304" pitchFamily="18" charset="0"/>
              </a:rPr>
              <a:t>Si certains élèves soutiennent qu’ils ont mis le déterminant le :</a:t>
            </a:r>
            <a:endParaRPr lang="fr-FR" sz="1200" i="1" dirty="0">
              <a:solidFill>
                <a:schemeClr val="tx1"/>
              </a:solidFill>
              <a:effectLst/>
              <a:latin typeface="+mn-lt"/>
              <a:ea typeface="Calibri" panose="020F0502020204030204" pitchFamily="34" charset="0"/>
              <a:cs typeface="Times New Roman" panose="02020603050405020304" pitchFamily="18" charset="0"/>
            </a:endParaRPr>
          </a:p>
          <a:p>
            <a:pPr algn="just">
              <a:lnSpc>
                <a:spcPct val="115000"/>
              </a:lnSpc>
              <a:spcAft>
                <a:spcPts val="1000"/>
              </a:spcAft>
            </a:pPr>
            <a:r>
              <a:rPr lang="fr-FR" sz="1200" i="1" dirty="0">
                <a:solidFill>
                  <a:schemeClr val="tx1"/>
                </a:solidFill>
                <a:effectLst/>
                <a:latin typeface="+mn-lt"/>
                <a:ea typeface="Times New Roman" panose="02020603050405020304" pitchFamily="18" charset="0"/>
                <a:cs typeface="Times New Roman" panose="02020603050405020304" pitchFamily="18" charset="0"/>
              </a:rPr>
              <a:t>- demander la nature du mot qu’accompagne un déterminant : un nom ;</a:t>
            </a:r>
            <a:endParaRPr lang="fr-FR" sz="1200" i="1" dirty="0">
              <a:solidFill>
                <a:schemeClr val="tx1"/>
              </a:solidFill>
              <a:effectLst/>
              <a:latin typeface="+mn-lt"/>
              <a:ea typeface="Calibri" panose="020F0502020204030204" pitchFamily="34" charset="0"/>
              <a:cs typeface="Times New Roman" panose="02020603050405020304" pitchFamily="18" charset="0"/>
            </a:endParaRPr>
          </a:p>
          <a:p>
            <a:pPr algn="just">
              <a:lnSpc>
                <a:spcPct val="115000"/>
              </a:lnSpc>
              <a:spcAft>
                <a:spcPts val="1000"/>
              </a:spcAft>
            </a:pPr>
            <a:r>
              <a:rPr lang="fr-FR" sz="1200" i="1" dirty="0">
                <a:solidFill>
                  <a:schemeClr val="tx1"/>
                </a:solidFill>
                <a:effectLst/>
                <a:latin typeface="+mn-lt"/>
                <a:ea typeface="Times New Roman" panose="02020603050405020304" pitchFamily="18" charset="0"/>
                <a:cs typeface="Times New Roman" panose="02020603050405020304" pitchFamily="18" charset="0"/>
              </a:rPr>
              <a:t>- la nature du mot qui suit le : le verbe </a:t>
            </a:r>
            <a:r>
              <a:rPr lang="fr-FR" sz="1200" i="0" dirty="0">
                <a:solidFill>
                  <a:schemeClr val="tx1"/>
                </a:solidFill>
                <a:effectLst/>
                <a:latin typeface="+mn-lt"/>
                <a:ea typeface="Times New Roman" panose="02020603050405020304" pitchFamily="18" charset="0"/>
                <a:cs typeface="Times New Roman" panose="02020603050405020304" pitchFamily="18" charset="0"/>
              </a:rPr>
              <a:t>mange</a:t>
            </a:r>
            <a:r>
              <a:rPr lang="fr-FR" sz="1200" i="1" dirty="0">
                <a:solidFill>
                  <a:schemeClr val="tx1"/>
                </a:solidFill>
                <a:effectLst/>
                <a:latin typeface="+mn-lt"/>
                <a:ea typeface="Times New Roman" panose="02020603050405020304" pitchFamily="18" charset="0"/>
                <a:cs typeface="Times New Roman" panose="02020603050405020304" pitchFamily="18" charset="0"/>
              </a:rPr>
              <a:t> ;</a:t>
            </a:r>
            <a:endParaRPr lang="fr-FR" sz="1200" i="1" dirty="0">
              <a:solidFill>
                <a:schemeClr val="tx1"/>
              </a:solidFill>
              <a:effectLst/>
              <a:latin typeface="+mn-lt"/>
              <a:ea typeface="Calibri" panose="020F0502020204030204" pitchFamily="34" charset="0"/>
              <a:cs typeface="Times New Roman" panose="02020603050405020304" pitchFamily="18" charset="0"/>
            </a:endParaRPr>
          </a:p>
          <a:p>
            <a:pPr marL="0" indent="0" algn="just">
              <a:lnSpc>
                <a:spcPct val="115000"/>
              </a:lnSpc>
              <a:spcAft>
                <a:spcPts val="1000"/>
              </a:spcAft>
              <a:buFontTx/>
              <a:buNone/>
            </a:pPr>
            <a:r>
              <a:rPr lang="fr-FR" sz="1200" i="1" dirty="0">
                <a:solidFill>
                  <a:schemeClr val="tx1"/>
                </a:solidFill>
                <a:effectLst/>
                <a:latin typeface="+mn-lt"/>
                <a:ea typeface="Times New Roman" panose="02020603050405020304" pitchFamily="18" charset="0"/>
                <a:cs typeface="Times New Roman" panose="02020603050405020304" pitchFamily="18" charset="0"/>
              </a:rPr>
              <a:t>- faire remarquer qu’ici </a:t>
            </a:r>
            <a:r>
              <a:rPr lang="fr-FR" sz="1200" i="0" dirty="0">
                <a:solidFill>
                  <a:schemeClr val="tx1"/>
                </a:solidFill>
                <a:effectLst/>
                <a:latin typeface="+mn-lt"/>
                <a:ea typeface="Times New Roman" panose="02020603050405020304" pitchFamily="18" charset="0"/>
                <a:cs typeface="Times New Roman" panose="02020603050405020304" pitchFamily="18" charset="0"/>
              </a:rPr>
              <a:t>le</a:t>
            </a:r>
            <a:r>
              <a:rPr lang="fr-FR" sz="1200" i="1" dirty="0">
                <a:solidFill>
                  <a:schemeClr val="tx1"/>
                </a:solidFill>
                <a:effectLst/>
                <a:latin typeface="+mn-lt"/>
                <a:ea typeface="Times New Roman" panose="02020603050405020304" pitchFamily="18" charset="0"/>
                <a:cs typeface="Times New Roman" panose="02020603050405020304" pitchFamily="18" charset="0"/>
              </a:rPr>
              <a:t> n’accompagne pas un nom mais remplace le nom </a:t>
            </a:r>
            <a:r>
              <a:rPr lang="fr-FR" sz="1200" i="0" dirty="0">
                <a:solidFill>
                  <a:schemeClr val="tx1"/>
                </a:solidFill>
                <a:effectLst/>
                <a:latin typeface="+mn-lt"/>
                <a:ea typeface="Times New Roman" panose="02020603050405020304" pitchFamily="18" charset="0"/>
                <a:cs typeface="Times New Roman" panose="02020603050405020304" pitchFamily="18" charset="0"/>
              </a:rPr>
              <a:t>pruneau</a:t>
            </a:r>
            <a:r>
              <a:rPr lang="fr-FR" sz="1200" i="1" dirty="0">
                <a:solidFill>
                  <a:schemeClr val="tx1"/>
                </a:solidFill>
                <a:effectLst/>
                <a:latin typeface="+mn-lt"/>
                <a:ea typeface="Times New Roman" panose="02020603050405020304" pitchFamily="18" charset="0"/>
                <a:cs typeface="Times New Roman" panose="02020603050405020304" pitchFamily="18" charset="0"/>
              </a:rPr>
              <a:t> et, que, pour cette raison, c’est un pronom.</a:t>
            </a:r>
          </a:p>
          <a:p>
            <a:pPr marL="0" indent="0" algn="just">
              <a:lnSpc>
                <a:spcPct val="115000"/>
              </a:lnSpc>
              <a:spcAft>
                <a:spcPts val="1000"/>
              </a:spcAft>
              <a:buFontTx/>
              <a:buNone/>
            </a:pPr>
            <a:endParaRPr lang="fr-FR" sz="1200" i="1" dirty="0">
              <a:solidFill>
                <a:schemeClr val="tx1"/>
              </a:solidFill>
              <a:effectLst/>
              <a:latin typeface="+mn-lt"/>
              <a:ea typeface="Calibri" panose="020F0502020204030204" pitchFamily="34" charset="0"/>
              <a:cs typeface="Times New Roman" panose="02020603050405020304" pitchFamily="18" charset="0"/>
            </a:endParaRPr>
          </a:p>
          <a:p>
            <a:pPr marL="0" marR="0" lvl="0" indent="0" algn="just" defTabSz="914400" rtl="0" eaLnBrk="1" fontAlgn="auto" latinLnBrk="0" hangingPunct="1">
              <a:lnSpc>
                <a:spcPct val="115000"/>
              </a:lnSpc>
              <a:spcBef>
                <a:spcPts val="0"/>
              </a:spcBef>
              <a:spcAft>
                <a:spcPts val="1000"/>
              </a:spcAft>
              <a:buClrTx/>
              <a:buSzTx/>
              <a:buFontTx/>
              <a:buNone/>
              <a:tabLst/>
              <a:defRPr/>
            </a:pPr>
            <a:r>
              <a:rPr lang="fr-FR" sz="1200" b="1" dirty="0">
                <a:solidFill>
                  <a:schemeClr val="tx1"/>
                </a:solidFill>
                <a:effectLst/>
                <a:latin typeface="+mn-lt"/>
                <a:ea typeface="Times New Roman" panose="02020603050405020304" pitchFamily="18" charset="0"/>
                <a:cs typeface="Times New Roman" panose="02020603050405020304" pitchFamily="18" charset="0"/>
              </a:rPr>
              <a:t>Préciser</a:t>
            </a:r>
            <a:r>
              <a:rPr lang="fr-FR" sz="1200" dirty="0">
                <a:solidFill>
                  <a:schemeClr val="tx1"/>
                </a:solidFill>
                <a:effectLst/>
                <a:latin typeface="+mn-lt"/>
                <a:ea typeface="Times New Roman" panose="02020603050405020304" pitchFamily="18" charset="0"/>
                <a:cs typeface="Times New Roman" panose="02020603050405020304" pitchFamily="18" charset="0"/>
              </a:rPr>
              <a:t> : « Oui, vous avez aussi mis un pronom personnel. » </a:t>
            </a:r>
            <a:endParaRPr lang="fr-FR" sz="1200" dirty="0">
              <a:solidFill>
                <a:schemeClr val="tx1"/>
              </a:solidFill>
              <a:effectLst/>
              <a:latin typeface="+mn-lt"/>
              <a:ea typeface="Calibri" panose="020F0502020204030204" pitchFamily="34" charset="0"/>
              <a:cs typeface="Times New Roman" panose="02020603050405020304" pitchFamily="18" charset="0"/>
            </a:endParaRPr>
          </a:p>
          <a:p>
            <a:pPr marL="285750" indent="-285750" algn="just">
              <a:lnSpc>
                <a:spcPct val="115000"/>
              </a:lnSpc>
              <a:spcAft>
                <a:spcPts val="1000"/>
              </a:spcAft>
              <a:buFontTx/>
              <a:buChar char="-"/>
            </a:pPr>
            <a:endParaRPr lang="fr-FR" sz="1800" i="1" dirty="0">
              <a:effectLst/>
              <a:latin typeface="Calibri" panose="020F0502020204030204" pitchFamily="34" charset="0"/>
              <a:ea typeface="Calibri" panose="020F0502020204030204" pitchFamily="34" charset="0"/>
              <a:cs typeface="Times New Roman" panose="02020603050405020304" pitchFamily="18" charset="0"/>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lang="fr-FR" dirty="0">
              <a:effectLst/>
            </a:endParaRPr>
          </a:p>
        </p:txBody>
      </p:sp>
      <p:sp>
        <p:nvSpPr>
          <p:cNvPr id="4" name="Espace réservé du numéro de diapositive 3">
            <a:extLst>
              <a:ext uri="{FF2B5EF4-FFF2-40B4-BE49-F238E27FC236}">
                <a16:creationId xmlns:a16="http://schemas.microsoft.com/office/drawing/2014/main" id="{98EA98EA-3194-87BF-7431-B7150E3A3D88}"/>
              </a:ext>
            </a:extLst>
          </p:cNvPr>
          <p:cNvSpPr>
            <a:spLocks noGrp="1"/>
          </p:cNvSpPr>
          <p:nvPr>
            <p:ph type="sldNum" sz="quarter" idx="5"/>
          </p:nvPr>
        </p:nvSpPr>
        <p:spPr/>
        <p:txBody>
          <a:bodyPr/>
          <a:lstStyle/>
          <a:p>
            <a:fld id="{C8BB97F1-519C-314A-8105-278FDE752994}" type="slidenum">
              <a:rPr lang="fr-FR" smtClean="0"/>
              <a:t>8</a:t>
            </a:fld>
            <a:endParaRPr lang="fr-FR"/>
          </a:p>
        </p:txBody>
      </p:sp>
    </p:spTree>
    <p:extLst>
      <p:ext uri="{BB962C8B-B14F-4D97-AF65-F5344CB8AC3E}">
        <p14:creationId xmlns:p14="http://schemas.microsoft.com/office/powerpoint/2010/main" val="15494330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D705497-06AB-46EA-EEA9-D90AF7E7C643}"/>
            </a:ext>
          </a:extLst>
        </p:cNvPr>
        <p:cNvGrpSpPr/>
        <p:nvPr/>
      </p:nvGrpSpPr>
      <p:grpSpPr>
        <a:xfrm>
          <a:off x="0" y="0"/>
          <a:ext cx="0" cy="0"/>
          <a:chOff x="0" y="0"/>
          <a:chExt cx="0" cy="0"/>
        </a:xfrm>
      </p:grpSpPr>
      <p:sp>
        <p:nvSpPr>
          <p:cNvPr id="2" name="Espace réservé de l'image des diapositives 1">
            <a:extLst>
              <a:ext uri="{FF2B5EF4-FFF2-40B4-BE49-F238E27FC236}">
                <a16:creationId xmlns:a16="http://schemas.microsoft.com/office/drawing/2014/main" id="{648A7468-A8D0-4C66-1773-1C3B49F74091}"/>
              </a:ext>
            </a:extLst>
          </p:cNvPr>
          <p:cNvSpPr>
            <a:spLocks noGrp="1" noRot="1" noChangeAspect="1"/>
          </p:cNvSpPr>
          <p:nvPr>
            <p:ph type="sldImg"/>
          </p:nvPr>
        </p:nvSpPr>
        <p:spPr/>
      </p:sp>
      <p:sp>
        <p:nvSpPr>
          <p:cNvPr id="3" name="Espace réservé des notes 2">
            <a:extLst>
              <a:ext uri="{FF2B5EF4-FFF2-40B4-BE49-F238E27FC236}">
                <a16:creationId xmlns:a16="http://schemas.microsoft.com/office/drawing/2014/main" id="{125273DB-D8A7-4F9F-BA3E-C4FFF947B583}"/>
              </a:ext>
            </a:extLst>
          </p:cNvPr>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fr-FR" sz="1200" b="1" dirty="0">
                <a:solidFill>
                  <a:schemeClr val="tx1"/>
                </a:solidFill>
                <a:effectLst/>
                <a:latin typeface="+mn-lt"/>
                <a:ea typeface="Times New Roman" panose="02020603050405020304" pitchFamily="18" charset="0"/>
              </a:rPr>
              <a:t>Demander</a:t>
            </a:r>
            <a:r>
              <a:rPr lang="fr-FR" sz="1200" dirty="0">
                <a:solidFill>
                  <a:schemeClr val="tx1"/>
                </a:solidFill>
                <a:effectLst/>
                <a:latin typeface="+mn-lt"/>
                <a:ea typeface="Times New Roman" panose="02020603050405020304" pitchFamily="18" charset="0"/>
              </a:rPr>
              <a:t> : « Et là, comment va-t-on éviter la répétition ? »</a:t>
            </a:r>
            <a:r>
              <a:rPr lang="fr-FR" sz="1200" dirty="0">
                <a:solidFill>
                  <a:schemeClr val="tx1"/>
                </a:solidFill>
                <a:effectLst/>
                <a:latin typeface="+mn-lt"/>
              </a:rPr>
              <a:t> </a:t>
            </a:r>
          </a:p>
          <a:p>
            <a:pPr marL="0" marR="0" lvl="0" indent="0" algn="l" defTabSz="914400" rtl="0" eaLnBrk="1" fontAlgn="auto" latinLnBrk="0" hangingPunct="1">
              <a:lnSpc>
                <a:spcPct val="100000"/>
              </a:lnSpc>
              <a:spcBef>
                <a:spcPts val="0"/>
              </a:spcBef>
              <a:spcAft>
                <a:spcPts val="0"/>
              </a:spcAft>
              <a:buClrTx/>
              <a:buSzTx/>
              <a:buFontTx/>
              <a:buNone/>
              <a:tabLst/>
              <a:defRPr/>
            </a:pPr>
            <a:r>
              <a:rPr lang="fr-FR" sz="1200" u="sng" dirty="0">
                <a:solidFill>
                  <a:schemeClr val="tx1"/>
                </a:solidFill>
                <a:effectLst/>
                <a:latin typeface="+mn-lt"/>
              </a:rPr>
              <a:t>Réponse attendue </a:t>
            </a:r>
            <a:r>
              <a:rPr lang="fr-FR" sz="1200" dirty="0">
                <a:solidFill>
                  <a:schemeClr val="tx1"/>
                </a:solidFill>
                <a:effectLst/>
                <a:latin typeface="+mn-lt"/>
              </a:rPr>
              <a:t>:</a:t>
            </a:r>
          </a:p>
          <a:p>
            <a:pPr marL="0" marR="0" lvl="0" indent="0" algn="l" defTabSz="914400" rtl="0" eaLnBrk="1" fontAlgn="auto" latinLnBrk="0" hangingPunct="1">
              <a:lnSpc>
                <a:spcPct val="100000"/>
              </a:lnSpc>
              <a:spcBef>
                <a:spcPts val="0"/>
              </a:spcBef>
              <a:spcAft>
                <a:spcPts val="0"/>
              </a:spcAft>
              <a:buClrTx/>
              <a:buSzTx/>
              <a:buFontTx/>
              <a:buNone/>
              <a:tabLst/>
              <a:defRPr/>
            </a:pPr>
            <a:r>
              <a:rPr lang="fr-FR" sz="1200" dirty="0">
                <a:solidFill>
                  <a:schemeClr val="tx1"/>
                </a:solidFill>
                <a:effectLst/>
                <a:latin typeface="+mn-lt"/>
              </a:rPr>
              <a:t>[Voir diapositive suivante]</a:t>
            </a:r>
            <a:endParaRPr lang="fr-FR" sz="1200" dirty="0">
              <a:solidFill>
                <a:schemeClr val="tx1"/>
              </a:solidFill>
              <a:latin typeface="+mn-lt"/>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lang="fr-FR" dirty="0">
              <a:effectLst/>
            </a:endParaRPr>
          </a:p>
        </p:txBody>
      </p:sp>
      <p:sp>
        <p:nvSpPr>
          <p:cNvPr id="4" name="Espace réservé du numéro de diapositive 3">
            <a:extLst>
              <a:ext uri="{FF2B5EF4-FFF2-40B4-BE49-F238E27FC236}">
                <a16:creationId xmlns:a16="http://schemas.microsoft.com/office/drawing/2014/main" id="{8882DD00-5649-1FE5-D3A9-ED2383D2D584}"/>
              </a:ext>
            </a:extLst>
          </p:cNvPr>
          <p:cNvSpPr>
            <a:spLocks noGrp="1"/>
          </p:cNvSpPr>
          <p:nvPr>
            <p:ph type="sldNum" sz="quarter" idx="5"/>
          </p:nvPr>
        </p:nvSpPr>
        <p:spPr/>
        <p:txBody>
          <a:bodyPr/>
          <a:lstStyle/>
          <a:p>
            <a:fld id="{C8BB97F1-519C-314A-8105-278FDE752994}" type="slidenum">
              <a:rPr lang="fr-FR" smtClean="0"/>
              <a:t>9</a:t>
            </a:fld>
            <a:endParaRPr lang="fr-FR"/>
          </a:p>
        </p:txBody>
      </p:sp>
    </p:spTree>
    <p:extLst>
      <p:ext uri="{BB962C8B-B14F-4D97-AF65-F5344CB8AC3E}">
        <p14:creationId xmlns:p14="http://schemas.microsoft.com/office/powerpoint/2010/main" val="32276477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401DACB-2283-5CFA-00D7-01E5F25A468E}"/>
            </a:ext>
          </a:extLst>
        </p:cNvPr>
        <p:cNvGrpSpPr/>
        <p:nvPr/>
      </p:nvGrpSpPr>
      <p:grpSpPr>
        <a:xfrm>
          <a:off x="0" y="0"/>
          <a:ext cx="0" cy="0"/>
          <a:chOff x="0" y="0"/>
          <a:chExt cx="0" cy="0"/>
        </a:xfrm>
      </p:grpSpPr>
      <p:sp>
        <p:nvSpPr>
          <p:cNvPr id="2" name="Espace réservé de l'image des diapositives 1">
            <a:extLst>
              <a:ext uri="{FF2B5EF4-FFF2-40B4-BE49-F238E27FC236}">
                <a16:creationId xmlns:a16="http://schemas.microsoft.com/office/drawing/2014/main" id="{AA59C152-D255-2ECA-37BC-91207B0F11D3}"/>
              </a:ext>
            </a:extLst>
          </p:cNvPr>
          <p:cNvSpPr>
            <a:spLocks noGrp="1" noRot="1" noChangeAspect="1"/>
          </p:cNvSpPr>
          <p:nvPr>
            <p:ph type="sldImg"/>
          </p:nvPr>
        </p:nvSpPr>
        <p:spPr/>
      </p:sp>
      <p:sp>
        <p:nvSpPr>
          <p:cNvPr id="3" name="Espace réservé des notes 2">
            <a:extLst>
              <a:ext uri="{FF2B5EF4-FFF2-40B4-BE49-F238E27FC236}">
                <a16:creationId xmlns:a16="http://schemas.microsoft.com/office/drawing/2014/main" id="{0AD02F3C-28DD-B654-25F6-BE5991D2CD23}"/>
              </a:ext>
            </a:extLst>
          </p:cNvPr>
          <p:cNvSpPr>
            <a:spLocks noGrp="1"/>
          </p:cNvSpPr>
          <p:nvPr>
            <p:ph type="body" idx="1"/>
          </p:nvPr>
        </p:nvSpPr>
        <p:spPr/>
        <p:txBody>
          <a:bodyPr/>
          <a:lstStyle/>
          <a:p>
            <a:pPr algn="just">
              <a:lnSpc>
                <a:spcPct val="115000"/>
              </a:lnSpc>
              <a:spcAft>
                <a:spcPts val="1000"/>
              </a:spcAft>
            </a:pPr>
            <a:r>
              <a:rPr lang="fr-FR" sz="1200" b="1" dirty="0">
                <a:solidFill>
                  <a:schemeClr val="tx1"/>
                </a:solidFill>
                <a:effectLst/>
                <a:latin typeface="+mn-lt"/>
                <a:ea typeface="Times New Roman" panose="02020603050405020304" pitchFamily="18" charset="0"/>
                <a:cs typeface="Times New Roman" panose="02020603050405020304" pitchFamily="18" charset="0"/>
              </a:rPr>
              <a:t>Demander</a:t>
            </a:r>
            <a:r>
              <a:rPr lang="fr-FR" sz="1200" dirty="0">
                <a:solidFill>
                  <a:schemeClr val="tx1"/>
                </a:solidFill>
                <a:effectLst/>
                <a:latin typeface="+mn-lt"/>
                <a:ea typeface="Times New Roman" panose="02020603050405020304" pitchFamily="18" charset="0"/>
                <a:cs typeface="Times New Roman" panose="02020603050405020304" pitchFamily="18" charset="0"/>
              </a:rPr>
              <a:t> : « Qu’avez-vous fait pour éviter la répétition de </a:t>
            </a:r>
            <a:r>
              <a:rPr lang="fr-FR" sz="1200" i="1" dirty="0">
                <a:solidFill>
                  <a:schemeClr val="tx1"/>
                </a:solidFill>
                <a:effectLst/>
                <a:latin typeface="+mn-lt"/>
                <a:ea typeface="Times New Roman" panose="02020603050405020304" pitchFamily="18" charset="0"/>
                <a:cs typeface="Times New Roman" panose="02020603050405020304" pitchFamily="18" charset="0"/>
              </a:rPr>
              <a:t>Yann</a:t>
            </a:r>
            <a:r>
              <a:rPr lang="fr-FR" sz="1200" dirty="0">
                <a:solidFill>
                  <a:schemeClr val="tx1"/>
                </a:solidFill>
                <a:effectLst/>
                <a:latin typeface="+mn-lt"/>
                <a:ea typeface="Times New Roman" panose="02020603050405020304" pitchFamily="18" charset="0"/>
                <a:cs typeface="Times New Roman" panose="02020603050405020304" pitchFamily="18" charset="0"/>
              </a:rPr>
              <a:t> ? de </a:t>
            </a:r>
            <a:r>
              <a:rPr lang="fr-FR" sz="1200" i="1" dirty="0">
                <a:solidFill>
                  <a:schemeClr val="tx1"/>
                </a:solidFill>
                <a:effectLst/>
                <a:latin typeface="+mn-lt"/>
                <a:ea typeface="Times New Roman" panose="02020603050405020304" pitchFamily="18" charset="0"/>
                <a:cs typeface="Times New Roman" panose="02020603050405020304" pitchFamily="18" charset="0"/>
              </a:rPr>
              <a:t>à son frère</a:t>
            </a:r>
            <a:r>
              <a:rPr lang="fr-FR" sz="1200" dirty="0">
                <a:solidFill>
                  <a:schemeClr val="tx1"/>
                </a:solidFill>
                <a:effectLst/>
                <a:latin typeface="+mn-lt"/>
                <a:ea typeface="Times New Roman" panose="02020603050405020304" pitchFamily="18" charset="0"/>
                <a:cs typeface="Times New Roman" panose="02020603050405020304" pitchFamily="18" charset="0"/>
              </a:rPr>
              <a:t> ? »</a:t>
            </a:r>
            <a:endParaRPr lang="fr-FR" sz="1200" dirty="0">
              <a:solidFill>
                <a:schemeClr val="tx1"/>
              </a:solidFill>
              <a:effectLst/>
              <a:latin typeface="+mn-lt"/>
              <a:ea typeface="Calibri" panose="020F0502020204030204" pitchFamily="34" charset="0"/>
              <a:cs typeface="Times New Roman" panose="02020603050405020304" pitchFamily="18" charset="0"/>
            </a:endParaRPr>
          </a:p>
          <a:p>
            <a:pPr algn="just">
              <a:lnSpc>
                <a:spcPct val="115000"/>
              </a:lnSpc>
              <a:spcAft>
                <a:spcPts val="1000"/>
              </a:spcAft>
            </a:pPr>
            <a:r>
              <a:rPr lang="fr-FR" sz="1200" u="sng" dirty="0">
                <a:solidFill>
                  <a:schemeClr val="tx1"/>
                </a:solidFill>
                <a:effectLst/>
                <a:latin typeface="+mn-lt"/>
                <a:ea typeface="Times New Roman" panose="02020603050405020304" pitchFamily="18" charset="0"/>
                <a:cs typeface="Times New Roman" panose="02020603050405020304" pitchFamily="18" charset="0"/>
              </a:rPr>
              <a:t>Réponse attendue </a:t>
            </a:r>
            <a:r>
              <a:rPr lang="fr-FR" sz="1200" dirty="0">
                <a:solidFill>
                  <a:schemeClr val="tx1"/>
                </a:solidFill>
                <a:effectLst/>
                <a:latin typeface="+mn-lt"/>
                <a:ea typeface="Times New Roman" panose="02020603050405020304" pitchFamily="18" charset="0"/>
                <a:cs typeface="Times New Roman" panose="02020603050405020304" pitchFamily="18" charset="0"/>
              </a:rPr>
              <a:t>:</a:t>
            </a:r>
            <a:endParaRPr lang="fr-FR" sz="1200" dirty="0">
              <a:solidFill>
                <a:schemeClr val="tx1"/>
              </a:solidFill>
              <a:effectLst/>
              <a:latin typeface="+mn-lt"/>
              <a:ea typeface="Calibri" panose="020F0502020204030204" pitchFamily="34" charset="0"/>
              <a:cs typeface="Times New Roman" panose="02020603050405020304" pitchFamily="18" charset="0"/>
            </a:endParaRPr>
          </a:p>
          <a:p>
            <a:pPr algn="just">
              <a:lnSpc>
                <a:spcPct val="115000"/>
              </a:lnSpc>
              <a:spcAft>
                <a:spcPts val="1000"/>
              </a:spcAft>
            </a:pPr>
            <a:r>
              <a:rPr lang="fr-FR" sz="1200" dirty="0">
                <a:solidFill>
                  <a:schemeClr val="tx1"/>
                </a:solidFill>
                <a:effectLst/>
                <a:latin typeface="+mn-lt"/>
                <a:ea typeface="Times New Roman" panose="02020603050405020304" pitchFamily="18" charset="0"/>
                <a:cs typeface="Times New Roman" panose="02020603050405020304" pitchFamily="18" charset="0"/>
              </a:rPr>
              <a:t>On a mis un pronom, un petit mot qui remplace un nom. Les deux fois on a mis un pronom.</a:t>
            </a:r>
          </a:p>
          <a:p>
            <a:pPr algn="just">
              <a:lnSpc>
                <a:spcPct val="115000"/>
              </a:lnSpc>
              <a:spcAft>
                <a:spcPts val="1000"/>
              </a:spcAft>
            </a:pPr>
            <a:endParaRPr lang="fr-FR" sz="1200" dirty="0">
              <a:solidFill>
                <a:schemeClr val="tx1"/>
              </a:solidFill>
              <a:effectLst/>
              <a:latin typeface="+mn-lt"/>
              <a:ea typeface="Calibri" panose="020F0502020204030204" pitchFamily="34" charset="0"/>
              <a:cs typeface="Times New Roman" panose="02020603050405020304" pitchFamily="18" charset="0"/>
            </a:endParaRPr>
          </a:p>
          <a:p>
            <a:pPr marL="0" marR="0" lvl="0" indent="0" algn="just" defTabSz="914400" rtl="0" eaLnBrk="1" fontAlgn="auto" latinLnBrk="0" hangingPunct="1">
              <a:lnSpc>
                <a:spcPct val="115000"/>
              </a:lnSpc>
              <a:spcBef>
                <a:spcPts val="0"/>
              </a:spcBef>
              <a:spcAft>
                <a:spcPts val="1000"/>
              </a:spcAft>
              <a:buClrTx/>
              <a:buSzTx/>
              <a:buFontTx/>
              <a:buNone/>
              <a:tabLst/>
              <a:defRPr/>
            </a:pPr>
            <a:r>
              <a:rPr lang="fr-FR" sz="1200" b="1" dirty="0">
                <a:solidFill>
                  <a:schemeClr val="tx1"/>
                </a:solidFill>
                <a:effectLst/>
                <a:latin typeface="+mn-lt"/>
                <a:ea typeface="Times New Roman" panose="02020603050405020304" pitchFamily="18" charset="0"/>
                <a:cs typeface="Times New Roman" panose="02020603050405020304" pitchFamily="18" charset="0"/>
              </a:rPr>
              <a:t>Annoncer</a:t>
            </a:r>
            <a:r>
              <a:rPr lang="fr-FR" sz="1200" dirty="0">
                <a:solidFill>
                  <a:schemeClr val="tx1"/>
                </a:solidFill>
                <a:effectLst/>
                <a:latin typeface="+mn-lt"/>
                <a:ea typeface="Times New Roman" panose="02020603050405020304" pitchFamily="18" charset="0"/>
                <a:cs typeface="Times New Roman" panose="02020603050405020304" pitchFamily="18" charset="0"/>
              </a:rPr>
              <a:t> : « Les pronoms personnels ont des formes très variées. Parfois on remplace le nom par </a:t>
            </a:r>
            <a:r>
              <a:rPr lang="fr-FR" sz="1200" i="1" dirty="0">
                <a:solidFill>
                  <a:schemeClr val="tx1"/>
                </a:solidFill>
                <a:effectLst/>
                <a:latin typeface="+mn-lt"/>
                <a:ea typeface="Times New Roman" panose="02020603050405020304" pitchFamily="18" charset="0"/>
                <a:cs typeface="Times New Roman" panose="02020603050405020304" pitchFamily="18" charset="0"/>
              </a:rPr>
              <a:t>il</a:t>
            </a:r>
            <a:r>
              <a:rPr lang="fr-FR" sz="1200" dirty="0">
                <a:solidFill>
                  <a:schemeClr val="tx1"/>
                </a:solidFill>
                <a:effectLst/>
                <a:latin typeface="+mn-lt"/>
                <a:ea typeface="Times New Roman" panose="02020603050405020304" pitchFamily="18" charset="0"/>
                <a:cs typeface="Times New Roman" panose="02020603050405020304" pitchFamily="18" charset="0"/>
              </a:rPr>
              <a:t>, parfois par </a:t>
            </a:r>
            <a:r>
              <a:rPr lang="fr-FR" sz="1200" i="1" dirty="0">
                <a:solidFill>
                  <a:schemeClr val="tx1"/>
                </a:solidFill>
                <a:effectLst/>
                <a:latin typeface="+mn-lt"/>
                <a:ea typeface="Times New Roman" panose="02020603050405020304" pitchFamily="18" charset="0"/>
                <a:cs typeface="Times New Roman" panose="02020603050405020304" pitchFamily="18" charset="0"/>
              </a:rPr>
              <a:t>le</a:t>
            </a:r>
            <a:r>
              <a:rPr lang="fr-FR" sz="1200" dirty="0">
                <a:solidFill>
                  <a:schemeClr val="tx1"/>
                </a:solidFill>
                <a:effectLst/>
                <a:latin typeface="+mn-lt"/>
                <a:ea typeface="Times New Roman" panose="02020603050405020304" pitchFamily="18" charset="0"/>
                <a:cs typeface="Times New Roman" panose="02020603050405020304" pitchFamily="18" charset="0"/>
              </a:rPr>
              <a:t>, parfois par </a:t>
            </a:r>
            <a:r>
              <a:rPr lang="fr-FR" sz="1200" i="1" dirty="0">
                <a:solidFill>
                  <a:schemeClr val="tx1"/>
                </a:solidFill>
                <a:effectLst/>
                <a:latin typeface="+mn-lt"/>
                <a:ea typeface="Times New Roman" panose="02020603050405020304" pitchFamily="18" charset="0"/>
                <a:cs typeface="Times New Roman" panose="02020603050405020304" pitchFamily="18" charset="0"/>
              </a:rPr>
              <a:t>lui</a:t>
            </a:r>
            <a:r>
              <a:rPr lang="fr-FR" sz="1200" dirty="0">
                <a:solidFill>
                  <a:schemeClr val="tx1"/>
                </a:solidFill>
                <a:effectLst/>
                <a:latin typeface="+mn-lt"/>
                <a:ea typeface="Times New Roman" panose="02020603050405020304" pitchFamily="18" charset="0"/>
                <a:cs typeface="Times New Roman" panose="02020603050405020304" pitchFamily="18" charset="0"/>
              </a:rPr>
              <a:t>… On va essayer de trouver toutes les formes possibles et d’y mettre de l’ordre. » </a:t>
            </a:r>
            <a:endParaRPr lang="fr-FR" sz="1200" dirty="0">
              <a:solidFill>
                <a:schemeClr val="tx1"/>
              </a:solidFill>
              <a:effectLst/>
              <a:latin typeface="+mn-lt"/>
              <a:ea typeface="Calibri" panose="020F0502020204030204" pitchFamily="34" charset="0"/>
              <a:cs typeface="Times New Roman" panose="02020603050405020304" pitchFamily="18" charset="0"/>
            </a:endParaRPr>
          </a:p>
          <a:p>
            <a:pPr algn="just">
              <a:lnSpc>
                <a:spcPct val="115000"/>
              </a:lnSpc>
              <a:spcAft>
                <a:spcPts val="1000"/>
              </a:spcAft>
            </a:pPr>
            <a:endParaRPr lang="fr-FR" sz="1800" dirty="0">
              <a:effectLst/>
              <a:latin typeface="Calibri" panose="020F0502020204030204" pitchFamily="34" charset="0"/>
              <a:ea typeface="Calibri" panose="020F0502020204030204" pitchFamily="34" charset="0"/>
              <a:cs typeface="Times New Roman" panose="02020603050405020304" pitchFamily="18" charset="0"/>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lang="fr-FR" dirty="0">
              <a:effectLst/>
            </a:endParaRPr>
          </a:p>
        </p:txBody>
      </p:sp>
      <p:sp>
        <p:nvSpPr>
          <p:cNvPr id="4" name="Espace réservé du numéro de diapositive 3">
            <a:extLst>
              <a:ext uri="{FF2B5EF4-FFF2-40B4-BE49-F238E27FC236}">
                <a16:creationId xmlns:a16="http://schemas.microsoft.com/office/drawing/2014/main" id="{0CB5BDDB-5E9C-3EB4-53C3-F1650ACAF37A}"/>
              </a:ext>
            </a:extLst>
          </p:cNvPr>
          <p:cNvSpPr>
            <a:spLocks noGrp="1"/>
          </p:cNvSpPr>
          <p:nvPr>
            <p:ph type="sldNum" sz="quarter" idx="5"/>
          </p:nvPr>
        </p:nvSpPr>
        <p:spPr/>
        <p:txBody>
          <a:bodyPr/>
          <a:lstStyle/>
          <a:p>
            <a:fld id="{C8BB97F1-519C-314A-8105-278FDE752994}" type="slidenum">
              <a:rPr lang="fr-FR" smtClean="0"/>
              <a:t>10</a:t>
            </a:fld>
            <a:endParaRPr lang="fr-FR"/>
          </a:p>
        </p:txBody>
      </p:sp>
    </p:spTree>
    <p:extLst>
      <p:ext uri="{BB962C8B-B14F-4D97-AF65-F5344CB8AC3E}">
        <p14:creationId xmlns:p14="http://schemas.microsoft.com/office/powerpoint/2010/main" val="2232784588"/>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r>
              <a:rPr lang="fr-FR" sz="1200" b="1" i="0" dirty="0">
                <a:solidFill>
                  <a:schemeClr val="tx1"/>
                </a:solidFill>
                <a:latin typeface="+mn-lt"/>
              </a:rPr>
              <a:t>PHASE 3 </a:t>
            </a:r>
            <a:r>
              <a:rPr lang="fr-FR" sz="1200" b="1" i="1" dirty="0">
                <a:solidFill>
                  <a:schemeClr val="tx1"/>
                </a:solidFill>
                <a:latin typeface="+mn-lt"/>
              </a:rPr>
              <a:t>– Variation – </a:t>
            </a:r>
            <a:r>
              <a:rPr lang="fr-FR" sz="1200" b="1" i="0" dirty="0">
                <a:solidFill>
                  <a:schemeClr val="tx1"/>
                </a:solidFill>
                <a:latin typeface="+mn-lt"/>
              </a:rPr>
              <a:t>Les formes des pronoms des personnes 3 et 6</a:t>
            </a:r>
          </a:p>
          <a:p>
            <a:endParaRPr lang="fr-FR" sz="1200" b="1" i="0" dirty="0">
              <a:solidFill>
                <a:schemeClr val="tx1"/>
              </a:solidFill>
              <a:latin typeface="+mn-lt"/>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fr-FR" sz="1200" b="1" dirty="0">
                <a:solidFill>
                  <a:schemeClr val="tx1"/>
                </a:solidFill>
                <a:effectLst/>
                <a:latin typeface="+mn-lt"/>
                <a:ea typeface="Calibri" panose="020F0502020204030204" pitchFamily="34" charset="0"/>
                <a:cs typeface="Times New Roman" panose="02020603050405020304" pitchFamily="18" charset="0"/>
              </a:rPr>
              <a:t>Demander</a:t>
            </a:r>
            <a:r>
              <a:rPr lang="fr-FR" sz="1200" dirty="0">
                <a:solidFill>
                  <a:schemeClr val="tx1"/>
                </a:solidFill>
                <a:effectLst/>
                <a:latin typeface="+mn-lt"/>
                <a:ea typeface="Calibri" panose="020F0502020204030204" pitchFamily="34" charset="0"/>
                <a:cs typeface="Times New Roman" panose="02020603050405020304" pitchFamily="18" charset="0"/>
              </a:rPr>
              <a:t> : « Trouvez les briques de la phrase dans les phrases 2, 3 et 4.</a:t>
            </a:r>
            <a:r>
              <a:rPr lang="fr-FR" sz="1200" dirty="0">
                <a:solidFill>
                  <a:schemeClr val="tx1"/>
                </a:solidFill>
                <a:effectLst/>
                <a:latin typeface="+mn-lt"/>
                <a:ea typeface="Times New Roman" panose="02020603050405020304" pitchFamily="18" charset="0"/>
                <a:cs typeface="Times New Roman" panose="02020603050405020304" pitchFamily="18" charset="0"/>
              </a:rPr>
              <a:t>» </a:t>
            </a:r>
          </a:p>
          <a:p>
            <a:pPr marL="0" marR="0" lvl="0" indent="0" algn="l" defTabSz="914400" rtl="0" eaLnBrk="1" fontAlgn="auto" latinLnBrk="0" hangingPunct="1">
              <a:lnSpc>
                <a:spcPct val="100000"/>
              </a:lnSpc>
              <a:spcBef>
                <a:spcPts val="0"/>
              </a:spcBef>
              <a:spcAft>
                <a:spcPts val="0"/>
              </a:spcAft>
              <a:buClrTx/>
              <a:buSzTx/>
              <a:buFontTx/>
              <a:buNone/>
              <a:tabLst/>
              <a:defRPr/>
            </a:pPr>
            <a:r>
              <a:rPr lang="fr-FR" sz="1200" u="sng" dirty="0">
                <a:solidFill>
                  <a:schemeClr val="tx1"/>
                </a:solidFill>
                <a:effectLst/>
                <a:latin typeface="+mn-lt"/>
                <a:ea typeface="Calibri" panose="020F0502020204030204" pitchFamily="34" charset="0"/>
                <a:cs typeface="Times New Roman" panose="02020603050405020304" pitchFamily="18" charset="0"/>
              </a:rPr>
              <a:t>Réponse attendue </a:t>
            </a:r>
            <a:r>
              <a:rPr lang="fr-FR" sz="1200" dirty="0">
                <a:solidFill>
                  <a:schemeClr val="tx1"/>
                </a:solidFill>
                <a:effectLst/>
                <a:latin typeface="+mn-lt"/>
                <a:ea typeface="Calibri" panose="020F0502020204030204" pitchFamily="34" charset="0"/>
                <a:cs typeface="Times New Roman" panose="02020603050405020304" pitchFamily="18" charset="0"/>
              </a:rPr>
              <a:t>:</a:t>
            </a:r>
          </a:p>
          <a:p>
            <a:pPr marL="0" marR="0" lvl="0" indent="0" algn="l" defTabSz="914400" rtl="0" eaLnBrk="1" fontAlgn="auto" latinLnBrk="0" hangingPunct="1">
              <a:lnSpc>
                <a:spcPct val="100000"/>
              </a:lnSpc>
              <a:spcBef>
                <a:spcPts val="0"/>
              </a:spcBef>
              <a:spcAft>
                <a:spcPts val="0"/>
              </a:spcAft>
              <a:buClrTx/>
              <a:buSzTx/>
              <a:buFontTx/>
              <a:buNone/>
              <a:tabLst/>
              <a:defRPr/>
            </a:pPr>
            <a:r>
              <a:rPr lang="fr-FR" sz="1200" dirty="0">
                <a:solidFill>
                  <a:schemeClr val="tx1"/>
                </a:solidFill>
                <a:effectLst/>
                <a:latin typeface="+mn-lt"/>
              </a:rPr>
              <a:t>[Voir diapositive suivante]</a:t>
            </a:r>
            <a:endParaRPr lang="fr-FR" sz="1200" dirty="0">
              <a:solidFill>
                <a:schemeClr val="tx1"/>
              </a:solidFill>
              <a:latin typeface="+mn-lt"/>
            </a:endParaRPr>
          </a:p>
          <a:p>
            <a:endParaRPr lang="fr-FR" b="1" i="0" dirty="0"/>
          </a:p>
        </p:txBody>
      </p:sp>
      <p:sp>
        <p:nvSpPr>
          <p:cNvPr id="4" name="Espace réservé du numéro de diapositive 3"/>
          <p:cNvSpPr>
            <a:spLocks noGrp="1"/>
          </p:cNvSpPr>
          <p:nvPr>
            <p:ph type="sldNum" sz="quarter" idx="5"/>
          </p:nvPr>
        </p:nvSpPr>
        <p:spPr/>
        <p:txBody>
          <a:bodyPr/>
          <a:lstStyle/>
          <a:p>
            <a:fld id="{C8BB97F1-519C-314A-8105-278FDE752994}" type="slidenum">
              <a:rPr lang="fr-FR" smtClean="0"/>
              <a:t>11</a:t>
            </a:fld>
            <a:endParaRPr lang="fr-FR"/>
          </a:p>
        </p:txBody>
      </p:sp>
    </p:spTree>
    <p:extLst>
      <p:ext uri="{BB962C8B-B14F-4D97-AF65-F5344CB8AC3E}">
        <p14:creationId xmlns:p14="http://schemas.microsoft.com/office/powerpoint/2010/main" val="3995739386"/>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448469C-8D10-4C37-EC68-FBEF077DE88C}"/>
            </a:ext>
          </a:extLst>
        </p:cNvPr>
        <p:cNvGrpSpPr/>
        <p:nvPr/>
      </p:nvGrpSpPr>
      <p:grpSpPr>
        <a:xfrm>
          <a:off x="0" y="0"/>
          <a:ext cx="0" cy="0"/>
          <a:chOff x="0" y="0"/>
          <a:chExt cx="0" cy="0"/>
        </a:xfrm>
      </p:grpSpPr>
      <p:sp>
        <p:nvSpPr>
          <p:cNvPr id="2" name="Espace réservé de l'image des diapositives 1">
            <a:extLst>
              <a:ext uri="{FF2B5EF4-FFF2-40B4-BE49-F238E27FC236}">
                <a16:creationId xmlns:a16="http://schemas.microsoft.com/office/drawing/2014/main" id="{80DE9FB8-CCA1-FA9C-2A53-5114953F6F52}"/>
              </a:ext>
            </a:extLst>
          </p:cNvPr>
          <p:cNvSpPr>
            <a:spLocks noGrp="1" noRot="1" noChangeAspect="1"/>
          </p:cNvSpPr>
          <p:nvPr>
            <p:ph type="sldImg"/>
          </p:nvPr>
        </p:nvSpPr>
        <p:spPr/>
      </p:sp>
      <p:sp>
        <p:nvSpPr>
          <p:cNvPr id="3" name="Espace réservé des notes 2">
            <a:extLst>
              <a:ext uri="{FF2B5EF4-FFF2-40B4-BE49-F238E27FC236}">
                <a16:creationId xmlns:a16="http://schemas.microsoft.com/office/drawing/2014/main" id="{6F852C61-AC53-1B6C-1297-3CD048F7F55B}"/>
              </a:ext>
            </a:extLst>
          </p:cNvPr>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fr-FR" sz="1200" b="1" dirty="0">
                <a:solidFill>
                  <a:schemeClr val="tx1"/>
                </a:solidFill>
                <a:effectLst/>
                <a:latin typeface="+mn-lt"/>
                <a:ea typeface="Times New Roman" panose="02020603050405020304" pitchFamily="18" charset="0"/>
                <a:cs typeface="Times New Roman" panose="02020603050405020304" pitchFamily="18" charset="0"/>
              </a:rPr>
              <a:t>Demander</a:t>
            </a:r>
            <a:r>
              <a:rPr lang="fr-FR" sz="1200" dirty="0">
                <a:solidFill>
                  <a:schemeClr val="tx1"/>
                </a:solidFill>
                <a:effectLst/>
                <a:latin typeface="+mn-lt"/>
                <a:ea typeface="Times New Roman" panose="02020603050405020304" pitchFamily="18" charset="0"/>
                <a:cs typeface="Times New Roman" panose="02020603050405020304" pitchFamily="18" charset="0"/>
              </a:rPr>
              <a:t> : « Quels rôles joue </a:t>
            </a:r>
            <a:r>
              <a:rPr lang="fr-FR" sz="1200" i="1" dirty="0">
                <a:solidFill>
                  <a:schemeClr val="tx1"/>
                </a:solidFill>
                <a:effectLst/>
                <a:latin typeface="+mn-lt"/>
                <a:ea typeface="Times New Roman" panose="02020603050405020304" pitchFamily="18" charset="0"/>
                <a:cs typeface="Times New Roman" panose="02020603050405020304" pitchFamily="18" charset="0"/>
              </a:rPr>
              <a:t>ce pruneau</a:t>
            </a:r>
            <a:r>
              <a:rPr lang="fr-FR" sz="1200" dirty="0">
                <a:solidFill>
                  <a:schemeClr val="tx1"/>
                </a:solidFill>
                <a:effectLst/>
                <a:latin typeface="+mn-lt"/>
                <a:ea typeface="Times New Roman" panose="02020603050405020304" pitchFamily="18" charset="0"/>
                <a:cs typeface="Times New Roman" panose="02020603050405020304" pitchFamily="18" charset="0"/>
              </a:rPr>
              <a:t> dans ces phrases ? »</a:t>
            </a:r>
            <a:endParaRPr lang="fr-FR" sz="1200" dirty="0">
              <a:solidFill>
                <a:schemeClr val="tx1"/>
              </a:solidFill>
              <a:effectLst/>
              <a:latin typeface="+mn-lt"/>
              <a:ea typeface="Calibri" panose="020F0502020204030204" pitchFamily="34" charset="0"/>
              <a:cs typeface="Times New Roman" panose="02020603050405020304" pitchFamily="18" charset="0"/>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fr-FR" sz="1200" u="sng" dirty="0">
                <a:solidFill>
                  <a:schemeClr val="tx1"/>
                </a:solidFill>
                <a:effectLst/>
                <a:latin typeface="+mn-lt"/>
                <a:ea typeface="Calibri" panose="020F0502020204030204" pitchFamily="34" charset="0"/>
                <a:cs typeface="Times New Roman" panose="02020603050405020304" pitchFamily="18" charset="0"/>
              </a:rPr>
              <a:t>Réponse attendue </a:t>
            </a:r>
            <a:r>
              <a:rPr lang="fr-FR" sz="1200" dirty="0">
                <a:solidFill>
                  <a:schemeClr val="tx1"/>
                </a:solidFill>
                <a:effectLst/>
                <a:latin typeface="+mn-lt"/>
                <a:ea typeface="Calibri" panose="020F0502020204030204" pitchFamily="34" charset="0"/>
                <a:cs typeface="Times New Roman" panose="02020603050405020304" pitchFamily="18" charset="0"/>
              </a:rPr>
              <a:t>:</a:t>
            </a:r>
          </a:p>
          <a:p>
            <a:pPr marL="0" marR="0" lvl="0" indent="0" algn="l" defTabSz="914400" rtl="0" eaLnBrk="1" fontAlgn="auto" latinLnBrk="0" hangingPunct="1">
              <a:lnSpc>
                <a:spcPct val="100000"/>
              </a:lnSpc>
              <a:spcBef>
                <a:spcPts val="0"/>
              </a:spcBef>
              <a:spcAft>
                <a:spcPts val="0"/>
              </a:spcAft>
              <a:buClrTx/>
              <a:buSzTx/>
              <a:buFontTx/>
              <a:buNone/>
              <a:tabLst/>
              <a:defRPr/>
            </a:pPr>
            <a:r>
              <a:rPr lang="fr-FR" sz="1200" dirty="0">
                <a:solidFill>
                  <a:schemeClr val="tx1"/>
                </a:solidFill>
                <a:effectLst/>
                <a:latin typeface="+mn-lt"/>
              </a:rPr>
              <a:t>[Voir diapositive suivante]</a:t>
            </a:r>
            <a:endParaRPr lang="fr-FR" sz="1200" dirty="0">
              <a:solidFill>
                <a:schemeClr val="tx1"/>
              </a:solidFill>
              <a:latin typeface="+mn-lt"/>
            </a:endParaRPr>
          </a:p>
          <a:p>
            <a:endParaRPr lang="fr-FR" b="1" i="0" dirty="0"/>
          </a:p>
        </p:txBody>
      </p:sp>
      <p:sp>
        <p:nvSpPr>
          <p:cNvPr id="4" name="Espace réservé du numéro de diapositive 3">
            <a:extLst>
              <a:ext uri="{FF2B5EF4-FFF2-40B4-BE49-F238E27FC236}">
                <a16:creationId xmlns:a16="http://schemas.microsoft.com/office/drawing/2014/main" id="{B2EC182E-9C98-3919-673C-AD580F21350D}"/>
              </a:ext>
            </a:extLst>
          </p:cNvPr>
          <p:cNvSpPr>
            <a:spLocks noGrp="1"/>
          </p:cNvSpPr>
          <p:nvPr>
            <p:ph type="sldNum" sz="quarter" idx="5"/>
          </p:nvPr>
        </p:nvSpPr>
        <p:spPr/>
        <p:txBody>
          <a:bodyPr/>
          <a:lstStyle/>
          <a:p>
            <a:fld id="{C8BB97F1-519C-314A-8105-278FDE752994}" type="slidenum">
              <a:rPr lang="fr-FR" smtClean="0"/>
              <a:t>12</a:t>
            </a:fld>
            <a:endParaRPr lang="fr-FR"/>
          </a:p>
        </p:txBody>
      </p:sp>
    </p:spTree>
    <p:extLst>
      <p:ext uri="{BB962C8B-B14F-4D97-AF65-F5344CB8AC3E}">
        <p14:creationId xmlns:p14="http://schemas.microsoft.com/office/powerpoint/2010/main" val="823498423"/>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D97712F-34F0-9D4B-388C-90259B25DC96}"/>
            </a:ext>
          </a:extLst>
        </p:cNvPr>
        <p:cNvGrpSpPr/>
        <p:nvPr/>
      </p:nvGrpSpPr>
      <p:grpSpPr>
        <a:xfrm>
          <a:off x="0" y="0"/>
          <a:ext cx="0" cy="0"/>
          <a:chOff x="0" y="0"/>
          <a:chExt cx="0" cy="0"/>
        </a:xfrm>
      </p:grpSpPr>
      <p:sp>
        <p:nvSpPr>
          <p:cNvPr id="2" name="Espace réservé de l'image des diapositives 1">
            <a:extLst>
              <a:ext uri="{FF2B5EF4-FFF2-40B4-BE49-F238E27FC236}">
                <a16:creationId xmlns:a16="http://schemas.microsoft.com/office/drawing/2014/main" id="{3FB86D3B-5ABF-A57C-E0D5-304E56775D27}"/>
              </a:ext>
            </a:extLst>
          </p:cNvPr>
          <p:cNvSpPr>
            <a:spLocks noGrp="1" noRot="1" noChangeAspect="1"/>
          </p:cNvSpPr>
          <p:nvPr>
            <p:ph type="sldImg"/>
          </p:nvPr>
        </p:nvSpPr>
        <p:spPr/>
      </p:sp>
      <p:sp>
        <p:nvSpPr>
          <p:cNvPr id="3" name="Espace réservé des notes 2">
            <a:extLst>
              <a:ext uri="{FF2B5EF4-FFF2-40B4-BE49-F238E27FC236}">
                <a16:creationId xmlns:a16="http://schemas.microsoft.com/office/drawing/2014/main" id="{8B5587FD-A77A-7BB5-5B00-C6D07680ABDE}"/>
              </a:ext>
            </a:extLst>
          </p:cNvPr>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fr-FR" sz="1200" b="1" dirty="0">
                <a:solidFill>
                  <a:schemeClr val="tx1"/>
                </a:solidFill>
                <a:effectLst/>
                <a:latin typeface="+mn-lt"/>
                <a:ea typeface="Times New Roman" panose="02020603050405020304" pitchFamily="18" charset="0"/>
                <a:cs typeface="Times New Roman" panose="02020603050405020304" pitchFamily="18" charset="0"/>
              </a:rPr>
              <a:t>Demander</a:t>
            </a:r>
            <a:r>
              <a:rPr lang="fr-FR" sz="1200" dirty="0">
                <a:solidFill>
                  <a:schemeClr val="tx1"/>
                </a:solidFill>
                <a:effectLst/>
                <a:latin typeface="+mn-lt"/>
                <a:ea typeface="Times New Roman" panose="02020603050405020304" pitchFamily="18" charset="0"/>
                <a:cs typeface="Times New Roman" panose="02020603050405020304" pitchFamily="18" charset="0"/>
              </a:rPr>
              <a:t> : « Transformez ces trois phrases en remplaçant </a:t>
            </a:r>
            <a:r>
              <a:rPr lang="fr-FR" sz="1200" i="1" dirty="0">
                <a:solidFill>
                  <a:schemeClr val="tx1"/>
                </a:solidFill>
                <a:effectLst/>
                <a:latin typeface="+mn-lt"/>
                <a:ea typeface="Times New Roman" panose="02020603050405020304" pitchFamily="18" charset="0"/>
                <a:cs typeface="Times New Roman" panose="02020603050405020304" pitchFamily="18" charset="0"/>
              </a:rPr>
              <a:t>ce pruneau</a:t>
            </a:r>
            <a:r>
              <a:rPr lang="fr-FR" sz="1200" dirty="0">
                <a:solidFill>
                  <a:schemeClr val="tx1"/>
                </a:solidFill>
                <a:effectLst/>
                <a:latin typeface="+mn-lt"/>
                <a:ea typeface="Times New Roman" panose="02020603050405020304" pitchFamily="18" charset="0"/>
                <a:cs typeface="Times New Roman" panose="02020603050405020304" pitchFamily="18" charset="0"/>
              </a:rPr>
              <a:t> par un pronom. Entoure-les. »</a:t>
            </a:r>
          </a:p>
          <a:p>
            <a:pPr marL="0" marR="0" lvl="0" indent="0" algn="l" defTabSz="914400" rtl="0" eaLnBrk="1" fontAlgn="auto" latinLnBrk="0" hangingPunct="1">
              <a:lnSpc>
                <a:spcPct val="100000"/>
              </a:lnSpc>
              <a:spcBef>
                <a:spcPts val="0"/>
              </a:spcBef>
              <a:spcAft>
                <a:spcPts val="0"/>
              </a:spcAft>
              <a:buClrTx/>
              <a:buSzTx/>
              <a:buFontTx/>
              <a:buNone/>
              <a:tabLst/>
              <a:defRPr/>
            </a:pPr>
            <a:r>
              <a:rPr lang="fr-FR" sz="1200" u="sng" dirty="0">
                <a:solidFill>
                  <a:schemeClr val="tx1"/>
                </a:solidFill>
                <a:effectLst/>
                <a:latin typeface="+mn-lt"/>
                <a:ea typeface="Calibri" panose="020F0502020204030204" pitchFamily="34" charset="0"/>
                <a:cs typeface="Times New Roman" panose="02020603050405020304" pitchFamily="18" charset="0"/>
              </a:rPr>
              <a:t>Réponse attendue </a:t>
            </a:r>
            <a:r>
              <a:rPr lang="fr-FR" sz="1200" dirty="0">
                <a:solidFill>
                  <a:schemeClr val="tx1"/>
                </a:solidFill>
                <a:effectLst/>
                <a:latin typeface="+mn-lt"/>
                <a:ea typeface="Calibri" panose="020F0502020204030204" pitchFamily="34" charset="0"/>
                <a:cs typeface="Times New Roman" panose="02020603050405020304" pitchFamily="18" charset="0"/>
              </a:rPr>
              <a:t>:</a:t>
            </a:r>
          </a:p>
          <a:p>
            <a:pPr marL="0" marR="0" lvl="0" indent="0" algn="l" defTabSz="914400" rtl="0" eaLnBrk="1" fontAlgn="auto" latinLnBrk="0" hangingPunct="1">
              <a:lnSpc>
                <a:spcPct val="100000"/>
              </a:lnSpc>
              <a:spcBef>
                <a:spcPts val="0"/>
              </a:spcBef>
              <a:spcAft>
                <a:spcPts val="0"/>
              </a:spcAft>
              <a:buClrTx/>
              <a:buSzTx/>
              <a:buFontTx/>
              <a:buNone/>
              <a:tabLst/>
              <a:defRPr/>
            </a:pPr>
            <a:r>
              <a:rPr lang="fr-FR" sz="1200" dirty="0">
                <a:solidFill>
                  <a:schemeClr val="tx1"/>
                </a:solidFill>
                <a:effectLst/>
                <a:latin typeface="+mn-lt"/>
              </a:rPr>
              <a:t>[Voir diapositive suivante]</a:t>
            </a:r>
            <a:endParaRPr lang="fr-FR" sz="1200" dirty="0">
              <a:solidFill>
                <a:schemeClr val="tx1"/>
              </a:solidFill>
              <a:latin typeface="+mn-lt"/>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lang="fr-FR" b="1" i="0" dirty="0"/>
          </a:p>
        </p:txBody>
      </p:sp>
      <p:sp>
        <p:nvSpPr>
          <p:cNvPr id="4" name="Espace réservé du numéro de diapositive 3">
            <a:extLst>
              <a:ext uri="{FF2B5EF4-FFF2-40B4-BE49-F238E27FC236}">
                <a16:creationId xmlns:a16="http://schemas.microsoft.com/office/drawing/2014/main" id="{487DA4A4-609B-AC8D-DF6F-1D26674270AA}"/>
              </a:ext>
            </a:extLst>
          </p:cNvPr>
          <p:cNvSpPr>
            <a:spLocks noGrp="1"/>
          </p:cNvSpPr>
          <p:nvPr>
            <p:ph type="sldNum" sz="quarter" idx="5"/>
          </p:nvPr>
        </p:nvSpPr>
        <p:spPr/>
        <p:txBody>
          <a:bodyPr/>
          <a:lstStyle/>
          <a:p>
            <a:fld id="{C8BB97F1-519C-314A-8105-278FDE752994}" type="slidenum">
              <a:rPr lang="fr-FR" smtClean="0"/>
              <a:t>13</a:t>
            </a:fld>
            <a:endParaRPr lang="fr-FR"/>
          </a:p>
        </p:txBody>
      </p:sp>
    </p:spTree>
    <p:extLst>
      <p:ext uri="{BB962C8B-B14F-4D97-AF65-F5344CB8AC3E}">
        <p14:creationId xmlns:p14="http://schemas.microsoft.com/office/powerpoint/2010/main" val="101971856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C133170-3E95-E675-4240-0C6D388EAB3C}"/>
            </a:ext>
          </a:extLst>
        </p:cNvPr>
        <p:cNvGrpSpPr/>
        <p:nvPr/>
      </p:nvGrpSpPr>
      <p:grpSpPr>
        <a:xfrm>
          <a:off x="0" y="0"/>
          <a:ext cx="0" cy="0"/>
          <a:chOff x="0" y="0"/>
          <a:chExt cx="0" cy="0"/>
        </a:xfrm>
      </p:grpSpPr>
      <p:sp>
        <p:nvSpPr>
          <p:cNvPr id="2" name="Espace réservé de l'image des diapositives 1">
            <a:extLst>
              <a:ext uri="{FF2B5EF4-FFF2-40B4-BE49-F238E27FC236}">
                <a16:creationId xmlns:a16="http://schemas.microsoft.com/office/drawing/2014/main" id="{3DBB7061-3F95-4BDA-0E6E-634AC6ED5D0A}"/>
              </a:ext>
            </a:extLst>
          </p:cNvPr>
          <p:cNvSpPr>
            <a:spLocks noGrp="1" noRot="1" noChangeAspect="1"/>
          </p:cNvSpPr>
          <p:nvPr>
            <p:ph type="sldImg"/>
          </p:nvPr>
        </p:nvSpPr>
        <p:spPr/>
      </p:sp>
      <p:sp>
        <p:nvSpPr>
          <p:cNvPr id="3" name="Espace réservé des notes 2">
            <a:extLst>
              <a:ext uri="{FF2B5EF4-FFF2-40B4-BE49-F238E27FC236}">
                <a16:creationId xmlns:a16="http://schemas.microsoft.com/office/drawing/2014/main" id="{8755404C-5368-BEAE-6AFA-E911F6C5F710}"/>
              </a:ext>
            </a:extLst>
          </p:cNvPr>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fr-FR" sz="1200" b="1" dirty="0">
                <a:solidFill>
                  <a:schemeClr val="tx1"/>
                </a:solidFill>
                <a:effectLst/>
                <a:latin typeface="+mn-lt"/>
                <a:ea typeface="Times New Roman" panose="02020603050405020304" pitchFamily="18" charset="0"/>
              </a:rPr>
              <a:t>Expliquer</a:t>
            </a:r>
            <a:r>
              <a:rPr lang="fr-FR" sz="1200" dirty="0">
                <a:solidFill>
                  <a:schemeClr val="tx1"/>
                </a:solidFill>
                <a:effectLst/>
                <a:latin typeface="+mn-lt"/>
                <a:ea typeface="Times New Roman" panose="02020603050405020304" pitchFamily="18" charset="0"/>
              </a:rPr>
              <a:t> : « Les pronoms personnels ont des formes différentes selon qu’ils sont sujet, COD ou COI. On va commencer à compléter le tableau qui met de l’ordre dans toutes ces formes. »</a:t>
            </a:r>
            <a:endParaRPr lang="fr-FR" sz="1200" b="1" i="0" dirty="0">
              <a:solidFill>
                <a:schemeClr val="tx1"/>
              </a:solidFill>
              <a:latin typeface="+mn-lt"/>
            </a:endParaRPr>
          </a:p>
        </p:txBody>
      </p:sp>
      <p:sp>
        <p:nvSpPr>
          <p:cNvPr id="4" name="Espace réservé du numéro de diapositive 3">
            <a:extLst>
              <a:ext uri="{FF2B5EF4-FFF2-40B4-BE49-F238E27FC236}">
                <a16:creationId xmlns:a16="http://schemas.microsoft.com/office/drawing/2014/main" id="{F77C3EBD-74FF-3D8B-1060-97D72969FCE5}"/>
              </a:ext>
            </a:extLst>
          </p:cNvPr>
          <p:cNvSpPr>
            <a:spLocks noGrp="1"/>
          </p:cNvSpPr>
          <p:nvPr>
            <p:ph type="sldNum" sz="quarter" idx="5"/>
          </p:nvPr>
        </p:nvSpPr>
        <p:spPr/>
        <p:txBody>
          <a:bodyPr/>
          <a:lstStyle/>
          <a:p>
            <a:fld id="{C8BB97F1-519C-314A-8105-278FDE752994}" type="slidenum">
              <a:rPr lang="fr-FR" smtClean="0"/>
              <a:t>14</a:t>
            </a:fld>
            <a:endParaRPr lang="fr-FR"/>
          </a:p>
        </p:txBody>
      </p:sp>
    </p:spTree>
    <p:extLst>
      <p:ext uri="{BB962C8B-B14F-4D97-AF65-F5344CB8AC3E}">
        <p14:creationId xmlns:p14="http://schemas.microsoft.com/office/powerpoint/2010/main" val="2395856648"/>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r>
              <a:rPr lang="fr-FR" sz="1200" b="1" dirty="0">
                <a:solidFill>
                  <a:schemeClr val="tx1"/>
                </a:solidFill>
                <a:effectLst/>
                <a:latin typeface="+mn-lt"/>
                <a:ea typeface="Times New Roman" panose="02020603050405020304" pitchFamily="18" charset="0"/>
              </a:rPr>
              <a:t>Commenter</a:t>
            </a:r>
            <a:r>
              <a:rPr lang="fr-FR" sz="1200" dirty="0">
                <a:solidFill>
                  <a:schemeClr val="tx1"/>
                </a:solidFill>
                <a:effectLst/>
                <a:latin typeface="+mn-lt"/>
                <a:ea typeface="Times New Roman" panose="02020603050405020304" pitchFamily="18" charset="0"/>
              </a:rPr>
              <a:t> : « Quand </a:t>
            </a:r>
            <a:r>
              <a:rPr lang="fr-FR" sz="1200" i="1" dirty="0">
                <a:solidFill>
                  <a:schemeClr val="tx1"/>
                </a:solidFill>
                <a:effectLst/>
                <a:latin typeface="+mn-lt"/>
                <a:ea typeface="Times New Roman" panose="02020603050405020304" pitchFamily="18" charset="0"/>
              </a:rPr>
              <a:t>ce pruneau</a:t>
            </a:r>
            <a:r>
              <a:rPr lang="fr-FR" sz="1200" dirty="0">
                <a:solidFill>
                  <a:schemeClr val="tx1"/>
                </a:solidFill>
                <a:effectLst/>
                <a:latin typeface="+mn-lt"/>
                <a:ea typeface="Times New Roman" panose="02020603050405020304" pitchFamily="18" charset="0"/>
              </a:rPr>
              <a:t>, groupe du nom masculin singulier, est sujet, il peut être remplacé par le pronom </a:t>
            </a:r>
            <a:r>
              <a:rPr lang="fr-FR" sz="1200" b="1" i="1" dirty="0">
                <a:solidFill>
                  <a:schemeClr val="tx1"/>
                </a:solidFill>
                <a:effectLst/>
                <a:latin typeface="+mn-lt"/>
                <a:ea typeface="Times New Roman" panose="02020603050405020304" pitchFamily="18" charset="0"/>
              </a:rPr>
              <a:t>il</a:t>
            </a:r>
            <a:r>
              <a:rPr lang="fr-FR" sz="1200" dirty="0">
                <a:solidFill>
                  <a:schemeClr val="tx1"/>
                </a:solidFill>
                <a:effectLst/>
                <a:latin typeface="+mn-lt"/>
                <a:ea typeface="Times New Roman" panose="02020603050405020304" pitchFamily="18" charset="0"/>
              </a:rPr>
              <a:t>. Quand il est COD, il peut être remplacé par le pronom </a:t>
            </a:r>
            <a:r>
              <a:rPr lang="fr-FR" sz="1200" b="1" i="1" dirty="0">
                <a:solidFill>
                  <a:schemeClr val="tx1"/>
                </a:solidFill>
                <a:effectLst/>
                <a:latin typeface="+mn-lt"/>
                <a:ea typeface="Times New Roman" panose="02020603050405020304" pitchFamily="18" charset="0"/>
              </a:rPr>
              <a:t>le</a:t>
            </a:r>
            <a:r>
              <a:rPr lang="fr-FR" sz="1200" dirty="0">
                <a:solidFill>
                  <a:schemeClr val="tx1"/>
                </a:solidFill>
                <a:effectLst/>
                <a:latin typeface="+mn-lt"/>
                <a:ea typeface="Times New Roman" panose="02020603050405020304" pitchFamily="18" charset="0"/>
              </a:rPr>
              <a:t>, quand il est COI, il peut être remplacé par le pronom </a:t>
            </a:r>
            <a:r>
              <a:rPr lang="fr-FR" sz="1200" b="1" i="1" dirty="0">
                <a:solidFill>
                  <a:schemeClr val="tx1"/>
                </a:solidFill>
                <a:effectLst/>
                <a:latin typeface="+mn-lt"/>
                <a:ea typeface="Times New Roman" panose="02020603050405020304" pitchFamily="18" charset="0"/>
              </a:rPr>
              <a:t>lui</a:t>
            </a:r>
            <a:r>
              <a:rPr lang="fr-FR" sz="1200" dirty="0">
                <a:solidFill>
                  <a:schemeClr val="tx1"/>
                </a:solidFill>
                <a:effectLst/>
                <a:latin typeface="+mn-lt"/>
                <a:ea typeface="Times New Roman" panose="02020603050405020304" pitchFamily="18" charset="0"/>
              </a:rPr>
              <a:t>.. »</a:t>
            </a:r>
            <a:r>
              <a:rPr lang="fr-FR" sz="1200" dirty="0">
                <a:solidFill>
                  <a:schemeClr val="tx1"/>
                </a:solidFill>
                <a:effectLst/>
                <a:latin typeface="+mn-lt"/>
              </a:rPr>
              <a:t> </a:t>
            </a:r>
          </a:p>
          <a:p>
            <a:endParaRPr lang="fr-FR" sz="1200" dirty="0">
              <a:solidFill>
                <a:schemeClr val="tx1"/>
              </a:solidFill>
              <a:effectLst/>
              <a:latin typeface="+mn-lt"/>
            </a:endParaRPr>
          </a:p>
          <a:p>
            <a:pPr algn="just">
              <a:lnSpc>
                <a:spcPct val="115000"/>
              </a:lnSpc>
              <a:spcAft>
                <a:spcPts val="1000"/>
              </a:spcAft>
            </a:pPr>
            <a:r>
              <a:rPr lang="fr-FR" sz="1200" b="1" dirty="0">
                <a:solidFill>
                  <a:schemeClr val="tx1"/>
                </a:solidFill>
                <a:effectLst/>
                <a:latin typeface="+mn-lt"/>
                <a:ea typeface="Times New Roman" panose="02020603050405020304" pitchFamily="18" charset="0"/>
                <a:cs typeface="Times New Roman" panose="02020603050405020304" pitchFamily="18" charset="0"/>
              </a:rPr>
              <a:t>Demander</a:t>
            </a:r>
            <a:r>
              <a:rPr lang="fr-FR" sz="1200" dirty="0">
                <a:solidFill>
                  <a:schemeClr val="tx1"/>
                </a:solidFill>
                <a:effectLst/>
                <a:latin typeface="+mn-lt"/>
                <a:ea typeface="Times New Roman" panose="02020603050405020304" pitchFamily="18" charset="0"/>
                <a:cs typeface="Times New Roman" panose="02020603050405020304" pitchFamily="18" charset="0"/>
              </a:rPr>
              <a:t> : « Est-ce que c’est la seule façon de varier ? »</a:t>
            </a:r>
            <a:endParaRPr lang="fr-FR" sz="1200" dirty="0">
              <a:solidFill>
                <a:schemeClr val="tx1"/>
              </a:solidFill>
              <a:effectLst/>
              <a:latin typeface="+mn-lt"/>
              <a:ea typeface="Calibri" panose="020F0502020204030204" pitchFamily="34" charset="0"/>
              <a:cs typeface="Times New Roman" panose="02020603050405020304" pitchFamily="18" charset="0"/>
            </a:endParaRPr>
          </a:p>
          <a:p>
            <a:pPr algn="just">
              <a:lnSpc>
                <a:spcPct val="115000"/>
              </a:lnSpc>
              <a:spcAft>
                <a:spcPts val="1000"/>
              </a:spcAft>
            </a:pPr>
            <a:r>
              <a:rPr lang="fr-FR" sz="1200" b="1" dirty="0">
                <a:solidFill>
                  <a:schemeClr val="tx1"/>
                </a:solidFill>
                <a:effectLst/>
                <a:latin typeface="+mn-lt"/>
                <a:ea typeface="Times New Roman" panose="02020603050405020304" pitchFamily="18" charset="0"/>
                <a:cs typeface="Times New Roman" panose="02020603050405020304" pitchFamily="18" charset="0"/>
              </a:rPr>
              <a:t>Recueillir</a:t>
            </a:r>
            <a:r>
              <a:rPr lang="fr-FR" sz="1200" dirty="0">
                <a:solidFill>
                  <a:schemeClr val="tx1"/>
                </a:solidFill>
                <a:effectLst/>
                <a:latin typeface="+mn-lt"/>
                <a:ea typeface="Times New Roman" panose="02020603050405020304" pitchFamily="18" charset="0"/>
                <a:cs typeface="Times New Roman" panose="02020603050405020304" pitchFamily="18" charset="0"/>
              </a:rPr>
              <a:t> les réponses et </a:t>
            </a:r>
            <a:r>
              <a:rPr lang="fr-FR" sz="1200" b="1" dirty="0">
                <a:solidFill>
                  <a:schemeClr val="tx1"/>
                </a:solidFill>
                <a:effectLst/>
                <a:latin typeface="+mn-lt"/>
                <a:ea typeface="Times New Roman" panose="02020603050405020304" pitchFamily="18" charset="0"/>
                <a:cs typeface="Times New Roman" panose="02020603050405020304" pitchFamily="18" charset="0"/>
              </a:rPr>
              <a:t>annoncer</a:t>
            </a:r>
            <a:r>
              <a:rPr lang="fr-FR" sz="1200" dirty="0">
                <a:solidFill>
                  <a:schemeClr val="tx1"/>
                </a:solidFill>
                <a:effectLst/>
                <a:latin typeface="+mn-lt"/>
                <a:ea typeface="Times New Roman" panose="02020603050405020304" pitchFamily="18" charset="0"/>
                <a:cs typeface="Times New Roman" panose="02020603050405020304" pitchFamily="18" charset="0"/>
              </a:rPr>
              <a:t> : « C’est ce que nous allons voir tout de suite. »</a:t>
            </a:r>
          </a:p>
          <a:p>
            <a:pPr algn="just">
              <a:lnSpc>
                <a:spcPct val="115000"/>
              </a:lnSpc>
              <a:spcAft>
                <a:spcPts val="1000"/>
              </a:spcAft>
            </a:pPr>
            <a:endParaRPr lang="fr-FR" sz="1200" dirty="0">
              <a:solidFill>
                <a:schemeClr val="tx1"/>
              </a:solidFill>
              <a:effectLst/>
              <a:latin typeface="+mn-lt"/>
              <a:ea typeface="Calibri" panose="020F0502020204030204" pitchFamily="34" charset="0"/>
              <a:cs typeface="Times New Roman" panose="02020603050405020304" pitchFamily="18" charset="0"/>
            </a:endParaRPr>
          </a:p>
          <a:p>
            <a:pPr algn="just">
              <a:lnSpc>
                <a:spcPct val="115000"/>
              </a:lnSpc>
              <a:spcAft>
                <a:spcPts val="1000"/>
              </a:spcAft>
            </a:pPr>
            <a:r>
              <a:rPr lang="fr-FR" sz="1200" b="1" dirty="0">
                <a:solidFill>
                  <a:schemeClr val="tx1"/>
                </a:solidFill>
                <a:effectLst/>
                <a:latin typeface="+mn-lt"/>
                <a:ea typeface="Calibri" panose="020F0502020204030204" pitchFamily="34" charset="0"/>
                <a:cs typeface="Times New Roman" panose="02020603050405020304" pitchFamily="18" charset="0"/>
              </a:rPr>
              <a:t>Distribuer</a:t>
            </a:r>
            <a:r>
              <a:rPr lang="fr-FR" sz="1200" dirty="0">
                <a:solidFill>
                  <a:schemeClr val="tx1"/>
                </a:solidFill>
                <a:effectLst/>
                <a:latin typeface="+mn-lt"/>
                <a:ea typeface="Calibri" panose="020F0502020204030204" pitchFamily="34" charset="0"/>
                <a:cs typeface="Times New Roman" panose="02020603050405020304" pitchFamily="18" charset="0"/>
              </a:rPr>
              <a:t> les phrases à transformer (cf. </a:t>
            </a:r>
            <a:r>
              <a:rPr lang="fr-FR" sz="1200" i="1" dirty="0">
                <a:solidFill>
                  <a:schemeClr val="tx1"/>
                </a:solidFill>
                <a:effectLst/>
                <a:latin typeface="+mn-lt"/>
                <a:ea typeface="Calibri" panose="020F0502020204030204" pitchFamily="34" charset="0"/>
                <a:cs typeface="Times New Roman" panose="02020603050405020304" pitchFamily="18" charset="0"/>
              </a:rPr>
              <a:t>Fiche photocopiable</a:t>
            </a:r>
            <a:r>
              <a:rPr lang="fr-FR" sz="1200" dirty="0">
                <a:solidFill>
                  <a:schemeClr val="tx1"/>
                </a:solidFill>
                <a:effectLst/>
                <a:latin typeface="+mn-lt"/>
                <a:ea typeface="Calibri" panose="020F0502020204030204" pitchFamily="34" charset="0"/>
                <a:cs typeface="Times New Roman" panose="02020603050405020304" pitchFamily="18" charset="0"/>
              </a:rPr>
              <a:t>) </a:t>
            </a:r>
          </a:p>
          <a:p>
            <a:endParaRPr lang="fr-FR" dirty="0"/>
          </a:p>
        </p:txBody>
      </p:sp>
      <p:sp>
        <p:nvSpPr>
          <p:cNvPr id="4" name="Espace réservé du numéro de diapositive 3"/>
          <p:cNvSpPr>
            <a:spLocks noGrp="1"/>
          </p:cNvSpPr>
          <p:nvPr>
            <p:ph type="sldNum" sz="quarter" idx="5"/>
          </p:nvPr>
        </p:nvSpPr>
        <p:spPr/>
        <p:txBody>
          <a:bodyPr/>
          <a:lstStyle/>
          <a:p>
            <a:fld id="{C8BB97F1-519C-314A-8105-278FDE752994}" type="slidenum">
              <a:rPr lang="fr-FR" smtClean="0"/>
              <a:t>15</a:t>
            </a:fld>
            <a:endParaRPr lang="fr-FR"/>
          </a:p>
        </p:txBody>
      </p:sp>
    </p:spTree>
    <p:extLst>
      <p:ext uri="{BB962C8B-B14F-4D97-AF65-F5344CB8AC3E}">
        <p14:creationId xmlns:p14="http://schemas.microsoft.com/office/powerpoint/2010/main" val="2353466028"/>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fr-FR" sz="1200" b="1" dirty="0">
                <a:solidFill>
                  <a:schemeClr val="tx1"/>
                </a:solidFill>
                <a:effectLst/>
                <a:latin typeface="+mn-lt"/>
                <a:ea typeface="Times New Roman" panose="02020603050405020304" pitchFamily="18" charset="0"/>
                <a:cs typeface="Times New Roman" panose="02020603050405020304" pitchFamily="18" charset="0"/>
              </a:rPr>
              <a:t>Demander</a:t>
            </a:r>
            <a:r>
              <a:rPr lang="fr-FR" sz="1200" dirty="0">
                <a:solidFill>
                  <a:schemeClr val="tx1"/>
                </a:solidFill>
                <a:effectLst/>
                <a:latin typeface="+mn-lt"/>
                <a:ea typeface="Times New Roman" panose="02020603050405020304" pitchFamily="18" charset="0"/>
                <a:cs typeface="Times New Roman" panose="02020603050405020304" pitchFamily="18" charset="0"/>
              </a:rPr>
              <a:t> : « Transformez ces trois phrases en remplaçant </a:t>
            </a:r>
            <a:r>
              <a:rPr lang="fr-FR" sz="1200" i="1" dirty="0">
                <a:solidFill>
                  <a:schemeClr val="tx1"/>
                </a:solidFill>
                <a:effectLst/>
                <a:latin typeface="+mn-lt"/>
                <a:ea typeface="Times New Roman" panose="02020603050405020304" pitchFamily="18" charset="0"/>
                <a:cs typeface="Times New Roman" panose="02020603050405020304" pitchFamily="18" charset="0"/>
              </a:rPr>
              <a:t>cette fraise</a:t>
            </a:r>
            <a:r>
              <a:rPr lang="fr-FR" sz="1200" dirty="0">
                <a:solidFill>
                  <a:schemeClr val="tx1"/>
                </a:solidFill>
                <a:effectLst/>
                <a:latin typeface="+mn-lt"/>
                <a:ea typeface="Times New Roman" panose="02020603050405020304" pitchFamily="18" charset="0"/>
                <a:cs typeface="Times New Roman" panose="02020603050405020304" pitchFamily="18" charset="0"/>
              </a:rPr>
              <a:t> par un pronom. Entoure-les. »</a:t>
            </a:r>
            <a:endParaRPr lang="fr-FR" sz="1200" dirty="0">
              <a:solidFill>
                <a:schemeClr val="tx1"/>
              </a:solidFill>
              <a:effectLst/>
              <a:latin typeface="+mn-lt"/>
              <a:ea typeface="Calibri" panose="020F0502020204030204" pitchFamily="34" charset="0"/>
              <a:cs typeface="Times New Roman" panose="02020603050405020304" pitchFamily="18" charset="0"/>
            </a:endParaRPr>
          </a:p>
          <a:p>
            <a:r>
              <a:rPr lang="fr-FR" sz="1200" u="sng" dirty="0">
                <a:solidFill>
                  <a:schemeClr val="tx1"/>
                </a:solidFill>
                <a:latin typeface="+mn-lt"/>
              </a:rPr>
              <a:t>Réponse attendue </a:t>
            </a:r>
            <a:r>
              <a:rPr lang="fr-FR" sz="1200" dirty="0">
                <a:solidFill>
                  <a:schemeClr val="tx1"/>
                </a:solidFill>
                <a:latin typeface="+mn-lt"/>
              </a:rPr>
              <a:t>:</a:t>
            </a:r>
          </a:p>
          <a:p>
            <a:pPr marL="0" marR="0" lvl="0" indent="0" algn="l" defTabSz="914400" rtl="0" eaLnBrk="1" fontAlgn="auto" latinLnBrk="0" hangingPunct="1">
              <a:lnSpc>
                <a:spcPct val="100000"/>
              </a:lnSpc>
              <a:spcBef>
                <a:spcPts val="0"/>
              </a:spcBef>
              <a:spcAft>
                <a:spcPts val="0"/>
              </a:spcAft>
              <a:buClrTx/>
              <a:buSzTx/>
              <a:buFontTx/>
              <a:buNone/>
              <a:tabLst/>
              <a:defRPr/>
            </a:pPr>
            <a:r>
              <a:rPr lang="fr-FR" sz="1200" dirty="0">
                <a:solidFill>
                  <a:schemeClr val="tx1"/>
                </a:solidFill>
                <a:effectLst/>
                <a:latin typeface="+mn-lt"/>
              </a:rPr>
              <a:t>[Voir diapositive suivante]</a:t>
            </a:r>
            <a:endParaRPr lang="fr-FR" sz="1200" dirty="0">
              <a:solidFill>
                <a:schemeClr val="tx1"/>
              </a:solidFill>
              <a:latin typeface="+mn-lt"/>
            </a:endParaRPr>
          </a:p>
          <a:p>
            <a:endParaRPr lang="fr-FR" dirty="0"/>
          </a:p>
        </p:txBody>
      </p:sp>
      <p:sp>
        <p:nvSpPr>
          <p:cNvPr id="4" name="Espace réservé du numéro de diapositive 3"/>
          <p:cNvSpPr>
            <a:spLocks noGrp="1"/>
          </p:cNvSpPr>
          <p:nvPr>
            <p:ph type="sldNum" sz="quarter" idx="5"/>
          </p:nvPr>
        </p:nvSpPr>
        <p:spPr/>
        <p:txBody>
          <a:bodyPr/>
          <a:lstStyle/>
          <a:p>
            <a:fld id="{C8BB97F1-519C-314A-8105-278FDE752994}" type="slidenum">
              <a:rPr lang="fr-FR" smtClean="0"/>
              <a:t>16</a:t>
            </a:fld>
            <a:endParaRPr lang="fr-FR"/>
          </a:p>
        </p:txBody>
      </p:sp>
    </p:spTree>
    <p:extLst>
      <p:ext uri="{BB962C8B-B14F-4D97-AF65-F5344CB8AC3E}">
        <p14:creationId xmlns:p14="http://schemas.microsoft.com/office/powerpoint/2010/main" val="2599281874"/>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BAD3F13-56E5-9F5A-E76D-CB58E3EB9DB2}"/>
            </a:ext>
          </a:extLst>
        </p:cNvPr>
        <p:cNvGrpSpPr/>
        <p:nvPr/>
      </p:nvGrpSpPr>
      <p:grpSpPr>
        <a:xfrm>
          <a:off x="0" y="0"/>
          <a:ext cx="0" cy="0"/>
          <a:chOff x="0" y="0"/>
          <a:chExt cx="0" cy="0"/>
        </a:xfrm>
      </p:grpSpPr>
      <p:sp>
        <p:nvSpPr>
          <p:cNvPr id="2" name="Espace réservé de l'image des diapositives 1">
            <a:extLst>
              <a:ext uri="{FF2B5EF4-FFF2-40B4-BE49-F238E27FC236}">
                <a16:creationId xmlns:a16="http://schemas.microsoft.com/office/drawing/2014/main" id="{04214585-DED8-D90C-7113-BF76562DED44}"/>
              </a:ext>
            </a:extLst>
          </p:cNvPr>
          <p:cNvSpPr>
            <a:spLocks noGrp="1" noRot="1" noChangeAspect="1"/>
          </p:cNvSpPr>
          <p:nvPr>
            <p:ph type="sldImg"/>
          </p:nvPr>
        </p:nvSpPr>
        <p:spPr/>
      </p:sp>
      <p:sp>
        <p:nvSpPr>
          <p:cNvPr id="3" name="Espace réservé des notes 2">
            <a:extLst>
              <a:ext uri="{FF2B5EF4-FFF2-40B4-BE49-F238E27FC236}">
                <a16:creationId xmlns:a16="http://schemas.microsoft.com/office/drawing/2014/main" id="{2D69E274-3EAB-7AA8-1EE9-E5C59E869B2A}"/>
              </a:ext>
            </a:extLst>
          </p:cNvPr>
          <p:cNvSpPr>
            <a:spLocks noGrp="1"/>
          </p:cNvSpPr>
          <p:nvPr>
            <p:ph type="body" idx="1"/>
          </p:nvPr>
        </p:nvSpPr>
        <p:spPr/>
        <p:txBody>
          <a:bodyPr/>
          <a:lstStyle/>
          <a:p>
            <a:r>
              <a:rPr lang="fr-FR" dirty="0"/>
              <a:t> </a:t>
            </a:r>
          </a:p>
        </p:txBody>
      </p:sp>
      <p:sp>
        <p:nvSpPr>
          <p:cNvPr id="4" name="Espace réservé du numéro de diapositive 3">
            <a:extLst>
              <a:ext uri="{FF2B5EF4-FFF2-40B4-BE49-F238E27FC236}">
                <a16:creationId xmlns:a16="http://schemas.microsoft.com/office/drawing/2014/main" id="{3BC9AD5D-D539-40B9-1564-ED2B2752A169}"/>
              </a:ext>
            </a:extLst>
          </p:cNvPr>
          <p:cNvSpPr>
            <a:spLocks noGrp="1"/>
          </p:cNvSpPr>
          <p:nvPr>
            <p:ph type="sldNum" sz="quarter" idx="5"/>
          </p:nvPr>
        </p:nvSpPr>
        <p:spPr/>
        <p:txBody>
          <a:bodyPr/>
          <a:lstStyle/>
          <a:p>
            <a:fld id="{C8BB97F1-519C-314A-8105-278FDE752994}" type="slidenum">
              <a:rPr lang="fr-FR" smtClean="0"/>
              <a:t>17</a:t>
            </a:fld>
            <a:endParaRPr lang="fr-FR"/>
          </a:p>
        </p:txBody>
      </p:sp>
    </p:spTree>
    <p:extLst>
      <p:ext uri="{BB962C8B-B14F-4D97-AF65-F5344CB8AC3E}">
        <p14:creationId xmlns:p14="http://schemas.microsoft.com/office/powerpoint/2010/main" val="3184685575"/>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fr-FR" sz="1200" b="1" dirty="0">
                <a:solidFill>
                  <a:schemeClr val="tx1"/>
                </a:solidFill>
                <a:effectLst/>
                <a:latin typeface="+mn-lt"/>
                <a:ea typeface="Times New Roman" panose="02020603050405020304" pitchFamily="18" charset="0"/>
              </a:rPr>
              <a:t>Commenter</a:t>
            </a:r>
            <a:r>
              <a:rPr lang="fr-FR" sz="1200" dirty="0">
                <a:solidFill>
                  <a:schemeClr val="tx1"/>
                </a:solidFill>
                <a:effectLst/>
                <a:latin typeface="+mn-lt"/>
                <a:ea typeface="Times New Roman" panose="02020603050405020304" pitchFamily="18" charset="0"/>
              </a:rPr>
              <a:t> : « Quand </a:t>
            </a:r>
            <a:r>
              <a:rPr lang="fr-FR" sz="1200" i="1" dirty="0">
                <a:solidFill>
                  <a:schemeClr val="tx1"/>
                </a:solidFill>
                <a:effectLst/>
                <a:latin typeface="+mn-lt"/>
                <a:ea typeface="Times New Roman" panose="02020603050405020304" pitchFamily="18" charset="0"/>
              </a:rPr>
              <a:t>cette fraise </a:t>
            </a:r>
            <a:r>
              <a:rPr lang="fr-FR" sz="1200" dirty="0">
                <a:solidFill>
                  <a:schemeClr val="tx1"/>
                </a:solidFill>
                <a:effectLst/>
                <a:latin typeface="+mn-lt"/>
                <a:ea typeface="Times New Roman" panose="02020603050405020304" pitchFamily="18" charset="0"/>
              </a:rPr>
              <a:t>, groupe du nom féminin singulier, est sujet, il peut être remplacé par le pronom </a:t>
            </a:r>
            <a:r>
              <a:rPr lang="fr-FR" sz="1200" b="1" i="1" dirty="0">
                <a:solidFill>
                  <a:schemeClr val="tx1"/>
                </a:solidFill>
                <a:effectLst/>
                <a:latin typeface="+mn-lt"/>
                <a:ea typeface="Times New Roman" panose="02020603050405020304" pitchFamily="18" charset="0"/>
              </a:rPr>
              <a:t>elle</a:t>
            </a:r>
            <a:r>
              <a:rPr lang="fr-FR" sz="1200" dirty="0">
                <a:solidFill>
                  <a:schemeClr val="tx1"/>
                </a:solidFill>
                <a:effectLst/>
                <a:latin typeface="+mn-lt"/>
                <a:ea typeface="Times New Roman" panose="02020603050405020304" pitchFamily="18" charset="0"/>
              </a:rPr>
              <a:t>. Quand il est COD, il peut être remplacé par le pronom </a:t>
            </a:r>
            <a:r>
              <a:rPr lang="fr-FR" sz="1200" b="1" i="1" dirty="0">
                <a:solidFill>
                  <a:schemeClr val="tx1"/>
                </a:solidFill>
                <a:effectLst/>
                <a:latin typeface="+mn-lt"/>
                <a:ea typeface="Times New Roman" panose="02020603050405020304" pitchFamily="18" charset="0"/>
              </a:rPr>
              <a:t>la</a:t>
            </a:r>
            <a:r>
              <a:rPr lang="fr-FR" sz="1200" dirty="0">
                <a:solidFill>
                  <a:schemeClr val="tx1"/>
                </a:solidFill>
                <a:effectLst/>
                <a:latin typeface="+mn-lt"/>
                <a:ea typeface="Times New Roman" panose="02020603050405020304" pitchFamily="18" charset="0"/>
              </a:rPr>
              <a:t>, quand il est COI, il peut être remplacé par le pronom </a:t>
            </a:r>
            <a:r>
              <a:rPr lang="fr-FR" sz="1200" b="1" i="1" dirty="0">
                <a:solidFill>
                  <a:schemeClr val="tx1"/>
                </a:solidFill>
                <a:effectLst/>
                <a:latin typeface="+mn-lt"/>
                <a:ea typeface="Times New Roman" panose="02020603050405020304" pitchFamily="18" charset="0"/>
              </a:rPr>
              <a:t>lui</a:t>
            </a:r>
            <a:r>
              <a:rPr lang="fr-FR" sz="1200" dirty="0">
                <a:solidFill>
                  <a:schemeClr val="tx1"/>
                </a:solidFill>
                <a:effectLst/>
                <a:latin typeface="+mn-lt"/>
                <a:ea typeface="Times New Roman" panose="02020603050405020304" pitchFamily="18" charset="0"/>
              </a:rPr>
              <a:t>.. »</a:t>
            </a:r>
            <a:r>
              <a:rPr lang="fr-FR" sz="1200" dirty="0">
                <a:solidFill>
                  <a:schemeClr val="tx1"/>
                </a:solidFill>
                <a:effectLst/>
                <a:latin typeface="+mn-lt"/>
              </a:rPr>
              <a:t> </a:t>
            </a:r>
          </a:p>
          <a:p>
            <a:pPr marL="0" marR="0" lvl="0" indent="0" algn="l" defTabSz="914400" rtl="0" eaLnBrk="1" fontAlgn="auto" latinLnBrk="0" hangingPunct="1">
              <a:lnSpc>
                <a:spcPct val="100000"/>
              </a:lnSpc>
              <a:spcBef>
                <a:spcPts val="0"/>
              </a:spcBef>
              <a:spcAft>
                <a:spcPts val="0"/>
              </a:spcAft>
              <a:buClrTx/>
              <a:buSzTx/>
              <a:buFontTx/>
              <a:buNone/>
              <a:tabLst/>
              <a:defRPr/>
            </a:pPr>
            <a:endParaRPr lang="fr-FR" sz="1200" dirty="0">
              <a:solidFill>
                <a:schemeClr val="tx1"/>
              </a:solidFill>
              <a:effectLst/>
              <a:latin typeface="+mn-lt"/>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fr-FR" sz="1200" b="1" dirty="0">
                <a:solidFill>
                  <a:schemeClr val="tx1"/>
                </a:solidFill>
                <a:effectLst/>
                <a:latin typeface="+mn-lt"/>
                <a:ea typeface="Times New Roman" panose="02020603050405020304" pitchFamily="18" charset="0"/>
                <a:cs typeface="Times New Roman" panose="02020603050405020304" pitchFamily="18" charset="0"/>
              </a:rPr>
              <a:t>Faire remarquer </a:t>
            </a:r>
            <a:r>
              <a:rPr lang="fr-FR" sz="1200" dirty="0">
                <a:solidFill>
                  <a:schemeClr val="tx1"/>
                </a:solidFill>
                <a:effectLst/>
                <a:latin typeface="+mn-lt"/>
                <a:ea typeface="Times New Roman" panose="02020603050405020304" pitchFamily="18" charset="0"/>
                <a:cs typeface="Times New Roman" panose="02020603050405020304" pitchFamily="18" charset="0"/>
              </a:rPr>
              <a:t>que </a:t>
            </a:r>
            <a:r>
              <a:rPr lang="fr-FR" sz="1200" i="1" dirty="0">
                <a:solidFill>
                  <a:schemeClr val="tx1"/>
                </a:solidFill>
                <a:effectLst/>
                <a:latin typeface="+mn-lt"/>
                <a:ea typeface="Times New Roman" panose="02020603050405020304" pitchFamily="18" charset="0"/>
                <a:cs typeface="Times New Roman" panose="02020603050405020304" pitchFamily="18" charset="0"/>
              </a:rPr>
              <a:t>ce pruneau</a:t>
            </a:r>
            <a:r>
              <a:rPr lang="fr-FR" sz="1200" dirty="0">
                <a:solidFill>
                  <a:schemeClr val="tx1"/>
                </a:solidFill>
                <a:effectLst/>
                <a:latin typeface="+mn-lt"/>
                <a:ea typeface="Times New Roman" panose="02020603050405020304" pitchFamily="18" charset="0"/>
                <a:cs typeface="Times New Roman" panose="02020603050405020304" pitchFamily="18" charset="0"/>
              </a:rPr>
              <a:t> ou </a:t>
            </a:r>
            <a:r>
              <a:rPr lang="fr-FR" sz="1200" i="1" dirty="0">
                <a:solidFill>
                  <a:schemeClr val="tx1"/>
                </a:solidFill>
                <a:effectLst/>
                <a:latin typeface="+mn-lt"/>
                <a:ea typeface="Times New Roman" panose="02020603050405020304" pitchFamily="18" charset="0"/>
                <a:cs typeface="Times New Roman" panose="02020603050405020304" pitchFamily="18" charset="0"/>
              </a:rPr>
              <a:t>cette fraise</a:t>
            </a:r>
            <a:r>
              <a:rPr lang="fr-FR" sz="1200" dirty="0">
                <a:solidFill>
                  <a:schemeClr val="tx1"/>
                </a:solidFill>
                <a:effectLst/>
                <a:latin typeface="+mn-lt"/>
                <a:ea typeface="Times New Roman" panose="02020603050405020304" pitchFamily="18" charset="0"/>
                <a:cs typeface="Times New Roman" panose="02020603050405020304" pitchFamily="18" charset="0"/>
              </a:rPr>
              <a:t>, lorsqu’ils sont COI, sont tous les deux remplacés par </a:t>
            </a:r>
            <a:r>
              <a:rPr lang="fr-FR" sz="1200" i="1" dirty="0">
                <a:solidFill>
                  <a:schemeClr val="tx1"/>
                </a:solidFill>
                <a:effectLst/>
                <a:latin typeface="+mn-lt"/>
                <a:ea typeface="Times New Roman" panose="02020603050405020304" pitchFamily="18" charset="0"/>
                <a:cs typeface="Times New Roman" panose="02020603050405020304" pitchFamily="18" charset="0"/>
              </a:rPr>
              <a:t>lui</a:t>
            </a:r>
            <a:r>
              <a:rPr lang="fr-FR" sz="1200" dirty="0">
                <a:solidFill>
                  <a:schemeClr val="tx1"/>
                </a:solidFill>
                <a:effectLst/>
                <a:latin typeface="+mn-lt"/>
                <a:ea typeface="Times New Roman" panose="02020603050405020304" pitchFamily="18" charset="0"/>
                <a:cs typeface="Times New Roman" panose="02020603050405020304" pitchFamily="18" charset="0"/>
              </a:rPr>
              <a:t>.</a:t>
            </a:r>
            <a:endParaRPr lang="fr-FR" sz="1200" dirty="0">
              <a:solidFill>
                <a:schemeClr val="tx1"/>
              </a:solidFill>
              <a:effectLst/>
              <a:latin typeface="+mn-lt"/>
              <a:ea typeface="Calibri" panose="020F0502020204030204" pitchFamily="34" charset="0"/>
              <a:cs typeface="Times New Roman" panose="02020603050405020304" pitchFamily="18" charset="0"/>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lang="fr-FR" dirty="0">
              <a:effectLst/>
            </a:endParaRPr>
          </a:p>
          <a:p>
            <a:endParaRPr lang="fr-FR" dirty="0"/>
          </a:p>
        </p:txBody>
      </p:sp>
      <p:sp>
        <p:nvSpPr>
          <p:cNvPr id="4" name="Espace réservé du numéro de diapositive 3"/>
          <p:cNvSpPr>
            <a:spLocks noGrp="1"/>
          </p:cNvSpPr>
          <p:nvPr>
            <p:ph type="sldNum" sz="quarter" idx="5"/>
          </p:nvPr>
        </p:nvSpPr>
        <p:spPr/>
        <p:txBody>
          <a:bodyPr/>
          <a:lstStyle/>
          <a:p>
            <a:fld id="{C8BB97F1-519C-314A-8105-278FDE752994}" type="slidenum">
              <a:rPr lang="fr-FR" smtClean="0"/>
              <a:t>18</a:t>
            </a:fld>
            <a:endParaRPr lang="fr-FR"/>
          </a:p>
        </p:txBody>
      </p:sp>
    </p:spTree>
    <p:extLst>
      <p:ext uri="{BB962C8B-B14F-4D97-AF65-F5344CB8AC3E}">
        <p14:creationId xmlns:p14="http://schemas.microsoft.com/office/powerpoint/2010/main" val="1323932102"/>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B0A03A0-354E-1052-2D57-3CF0B1A0E3D9}"/>
            </a:ext>
          </a:extLst>
        </p:cNvPr>
        <p:cNvGrpSpPr/>
        <p:nvPr/>
      </p:nvGrpSpPr>
      <p:grpSpPr>
        <a:xfrm>
          <a:off x="0" y="0"/>
          <a:ext cx="0" cy="0"/>
          <a:chOff x="0" y="0"/>
          <a:chExt cx="0" cy="0"/>
        </a:xfrm>
      </p:grpSpPr>
      <p:sp>
        <p:nvSpPr>
          <p:cNvPr id="2" name="Espace réservé de l'image des diapositives 1">
            <a:extLst>
              <a:ext uri="{FF2B5EF4-FFF2-40B4-BE49-F238E27FC236}">
                <a16:creationId xmlns:a16="http://schemas.microsoft.com/office/drawing/2014/main" id="{8909DB41-0BF2-B854-19E3-D4DC7FE731C5}"/>
              </a:ext>
            </a:extLst>
          </p:cNvPr>
          <p:cNvSpPr>
            <a:spLocks noGrp="1" noRot="1" noChangeAspect="1"/>
          </p:cNvSpPr>
          <p:nvPr>
            <p:ph type="sldImg"/>
          </p:nvPr>
        </p:nvSpPr>
        <p:spPr/>
      </p:sp>
      <p:sp>
        <p:nvSpPr>
          <p:cNvPr id="3" name="Espace réservé des notes 2">
            <a:extLst>
              <a:ext uri="{FF2B5EF4-FFF2-40B4-BE49-F238E27FC236}">
                <a16:creationId xmlns:a16="http://schemas.microsoft.com/office/drawing/2014/main" id="{4A28BEC7-BCB5-6254-6B25-0B8C830EA363}"/>
              </a:ext>
            </a:extLst>
          </p:cNvPr>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fr-FR" sz="1200" b="1" dirty="0">
                <a:solidFill>
                  <a:schemeClr val="tx1"/>
                </a:solidFill>
                <a:effectLst/>
                <a:latin typeface="+mn-lt"/>
                <a:ea typeface="Times New Roman" panose="02020603050405020304" pitchFamily="18" charset="0"/>
                <a:cs typeface="Times New Roman" panose="02020603050405020304" pitchFamily="18" charset="0"/>
              </a:rPr>
              <a:t>Demander</a:t>
            </a:r>
            <a:r>
              <a:rPr lang="fr-FR" sz="1200" dirty="0">
                <a:solidFill>
                  <a:schemeClr val="tx1"/>
                </a:solidFill>
                <a:effectLst/>
                <a:latin typeface="+mn-lt"/>
                <a:ea typeface="Times New Roman" panose="02020603050405020304" pitchFamily="18" charset="0"/>
                <a:cs typeface="Times New Roman" panose="02020603050405020304" pitchFamily="18" charset="0"/>
              </a:rPr>
              <a:t> : « Transformez ces trois phrases en remplaçant </a:t>
            </a:r>
            <a:r>
              <a:rPr lang="fr-FR" sz="1200" i="1" dirty="0">
                <a:solidFill>
                  <a:schemeClr val="tx1"/>
                </a:solidFill>
                <a:effectLst/>
                <a:latin typeface="+mn-lt"/>
                <a:ea typeface="Times New Roman" panose="02020603050405020304" pitchFamily="18" charset="0"/>
                <a:cs typeface="Times New Roman" panose="02020603050405020304" pitchFamily="18" charset="0"/>
              </a:rPr>
              <a:t>ces pruneaux </a:t>
            </a:r>
            <a:r>
              <a:rPr lang="fr-FR" sz="1200" dirty="0">
                <a:solidFill>
                  <a:schemeClr val="tx1"/>
                </a:solidFill>
                <a:effectLst/>
                <a:latin typeface="+mn-lt"/>
                <a:ea typeface="Times New Roman" panose="02020603050405020304" pitchFamily="18" charset="0"/>
                <a:cs typeface="Times New Roman" panose="02020603050405020304" pitchFamily="18" charset="0"/>
              </a:rPr>
              <a:t>par un pronom. Entoure-les. »</a:t>
            </a:r>
            <a:endParaRPr lang="fr-FR" sz="1200" dirty="0">
              <a:solidFill>
                <a:schemeClr val="tx1"/>
              </a:solidFill>
              <a:effectLst/>
              <a:latin typeface="+mn-lt"/>
              <a:ea typeface="Calibri" panose="020F0502020204030204" pitchFamily="34" charset="0"/>
              <a:cs typeface="Times New Roman" panose="02020603050405020304" pitchFamily="18" charset="0"/>
            </a:endParaRPr>
          </a:p>
          <a:p>
            <a:r>
              <a:rPr lang="fr-FR" sz="1200" u="sng" dirty="0">
                <a:solidFill>
                  <a:schemeClr val="tx1"/>
                </a:solidFill>
                <a:latin typeface="+mn-lt"/>
              </a:rPr>
              <a:t>Réponse attendue </a:t>
            </a:r>
            <a:r>
              <a:rPr lang="fr-FR" sz="1200" dirty="0">
                <a:solidFill>
                  <a:schemeClr val="tx1"/>
                </a:solidFill>
                <a:latin typeface="+mn-lt"/>
              </a:rPr>
              <a:t>:</a:t>
            </a:r>
          </a:p>
          <a:p>
            <a:pPr marL="0" marR="0" lvl="0" indent="0" algn="l" defTabSz="914400" rtl="0" eaLnBrk="1" fontAlgn="auto" latinLnBrk="0" hangingPunct="1">
              <a:lnSpc>
                <a:spcPct val="100000"/>
              </a:lnSpc>
              <a:spcBef>
                <a:spcPts val="0"/>
              </a:spcBef>
              <a:spcAft>
                <a:spcPts val="0"/>
              </a:spcAft>
              <a:buClrTx/>
              <a:buSzTx/>
              <a:buFontTx/>
              <a:buNone/>
              <a:tabLst/>
              <a:defRPr/>
            </a:pPr>
            <a:r>
              <a:rPr lang="fr-FR" sz="1200" dirty="0">
                <a:solidFill>
                  <a:schemeClr val="tx1"/>
                </a:solidFill>
                <a:effectLst/>
                <a:latin typeface="+mn-lt"/>
              </a:rPr>
              <a:t>[Voir diapositive suivante]</a:t>
            </a:r>
            <a:endParaRPr lang="fr-FR" sz="1200" dirty="0">
              <a:solidFill>
                <a:schemeClr val="tx1"/>
              </a:solidFill>
              <a:latin typeface="+mn-lt"/>
            </a:endParaRPr>
          </a:p>
          <a:p>
            <a:endParaRPr lang="fr-FR" dirty="0"/>
          </a:p>
        </p:txBody>
      </p:sp>
      <p:sp>
        <p:nvSpPr>
          <p:cNvPr id="4" name="Espace réservé du numéro de diapositive 3">
            <a:extLst>
              <a:ext uri="{FF2B5EF4-FFF2-40B4-BE49-F238E27FC236}">
                <a16:creationId xmlns:a16="http://schemas.microsoft.com/office/drawing/2014/main" id="{E598A723-DE41-4F40-A57D-6A77DFCA856F}"/>
              </a:ext>
            </a:extLst>
          </p:cNvPr>
          <p:cNvSpPr>
            <a:spLocks noGrp="1"/>
          </p:cNvSpPr>
          <p:nvPr>
            <p:ph type="sldNum" sz="quarter" idx="5"/>
          </p:nvPr>
        </p:nvSpPr>
        <p:spPr/>
        <p:txBody>
          <a:bodyPr/>
          <a:lstStyle/>
          <a:p>
            <a:fld id="{C8BB97F1-519C-314A-8105-278FDE752994}" type="slidenum">
              <a:rPr lang="fr-FR" smtClean="0"/>
              <a:t>19</a:t>
            </a:fld>
            <a:endParaRPr lang="fr-FR"/>
          </a:p>
        </p:txBody>
      </p:sp>
    </p:spTree>
    <p:extLst>
      <p:ext uri="{BB962C8B-B14F-4D97-AF65-F5344CB8AC3E}">
        <p14:creationId xmlns:p14="http://schemas.microsoft.com/office/powerpoint/2010/main" val="2669825895"/>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1458C16-2452-9A34-D2D7-6B2DDF59560E}"/>
            </a:ext>
          </a:extLst>
        </p:cNvPr>
        <p:cNvGrpSpPr/>
        <p:nvPr/>
      </p:nvGrpSpPr>
      <p:grpSpPr>
        <a:xfrm>
          <a:off x="0" y="0"/>
          <a:ext cx="0" cy="0"/>
          <a:chOff x="0" y="0"/>
          <a:chExt cx="0" cy="0"/>
        </a:xfrm>
      </p:grpSpPr>
      <p:sp>
        <p:nvSpPr>
          <p:cNvPr id="2" name="Espace réservé de l'image des diapositives 1">
            <a:extLst>
              <a:ext uri="{FF2B5EF4-FFF2-40B4-BE49-F238E27FC236}">
                <a16:creationId xmlns:a16="http://schemas.microsoft.com/office/drawing/2014/main" id="{B2333DDE-90CB-E3C0-ECC3-AD0F5EE86005}"/>
              </a:ext>
            </a:extLst>
          </p:cNvPr>
          <p:cNvSpPr>
            <a:spLocks noGrp="1" noRot="1" noChangeAspect="1"/>
          </p:cNvSpPr>
          <p:nvPr>
            <p:ph type="sldImg"/>
          </p:nvPr>
        </p:nvSpPr>
        <p:spPr/>
      </p:sp>
      <p:sp>
        <p:nvSpPr>
          <p:cNvPr id="3" name="Espace réservé des notes 2">
            <a:extLst>
              <a:ext uri="{FF2B5EF4-FFF2-40B4-BE49-F238E27FC236}">
                <a16:creationId xmlns:a16="http://schemas.microsoft.com/office/drawing/2014/main" id="{4C81DC74-C7AA-39BB-3431-AE8E495AC2C4}"/>
              </a:ext>
            </a:extLst>
          </p:cNvPr>
          <p:cNvSpPr>
            <a:spLocks noGrp="1"/>
          </p:cNvSpPr>
          <p:nvPr>
            <p:ph type="body" idx="1"/>
          </p:nvPr>
        </p:nvSpPr>
        <p:spPr/>
        <p:txBody>
          <a:bodyPr/>
          <a:lstStyle/>
          <a:p>
            <a:r>
              <a:rPr lang="fr-FR" dirty="0"/>
              <a:t> </a:t>
            </a:r>
          </a:p>
        </p:txBody>
      </p:sp>
      <p:sp>
        <p:nvSpPr>
          <p:cNvPr id="4" name="Espace réservé du numéro de diapositive 3">
            <a:extLst>
              <a:ext uri="{FF2B5EF4-FFF2-40B4-BE49-F238E27FC236}">
                <a16:creationId xmlns:a16="http://schemas.microsoft.com/office/drawing/2014/main" id="{9D0AA665-0573-E7C5-F116-0BCB349E1266}"/>
              </a:ext>
            </a:extLst>
          </p:cNvPr>
          <p:cNvSpPr>
            <a:spLocks noGrp="1"/>
          </p:cNvSpPr>
          <p:nvPr>
            <p:ph type="sldNum" sz="quarter" idx="5"/>
          </p:nvPr>
        </p:nvSpPr>
        <p:spPr/>
        <p:txBody>
          <a:bodyPr/>
          <a:lstStyle/>
          <a:p>
            <a:fld id="{C8BB97F1-519C-314A-8105-278FDE752994}" type="slidenum">
              <a:rPr lang="fr-FR" smtClean="0"/>
              <a:t>20</a:t>
            </a:fld>
            <a:endParaRPr lang="fr-FR"/>
          </a:p>
        </p:txBody>
      </p:sp>
    </p:spTree>
    <p:extLst>
      <p:ext uri="{BB962C8B-B14F-4D97-AF65-F5344CB8AC3E}">
        <p14:creationId xmlns:p14="http://schemas.microsoft.com/office/powerpoint/2010/main" val="4164785325"/>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fr-FR" sz="1200" b="1" dirty="0">
                <a:solidFill>
                  <a:schemeClr val="tx1"/>
                </a:solidFill>
                <a:effectLst/>
                <a:latin typeface="+mn-lt"/>
                <a:ea typeface="Times New Roman" panose="02020603050405020304" pitchFamily="18" charset="0"/>
              </a:rPr>
              <a:t>Commenter</a:t>
            </a:r>
            <a:r>
              <a:rPr lang="fr-FR" sz="1200" dirty="0">
                <a:solidFill>
                  <a:schemeClr val="tx1"/>
                </a:solidFill>
                <a:effectLst/>
                <a:latin typeface="+mn-lt"/>
                <a:ea typeface="Times New Roman" panose="02020603050405020304" pitchFamily="18" charset="0"/>
              </a:rPr>
              <a:t> : « Quand </a:t>
            </a:r>
            <a:r>
              <a:rPr lang="fr-FR" sz="1200" i="1" dirty="0">
                <a:solidFill>
                  <a:schemeClr val="tx1"/>
                </a:solidFill>
                <a:effectLst/>
                <a:latin typeface="+mn-lt"/>
                <a:ea typeface="Times New Roman" panose="02020603050405020304" pitchFamily="18" charset="0"/>
              </a:rPr>
              <a:t>ces pruneaux</a:t>
            </a:r>
            <a:r>
              <a:rPr lang="fr-FR" sz="1200" dirty="0">
                <a:solidFill>
                  <a:schemeClr val="tx1"/>
                </a:solidFill>
                <a:effectLst/>
                <a:latin typeface="+mn-lt"/>
                <a:ea typeface="Times New Roman" panose="02020603050405020304" pitchFamily="18" charset="0"/>
              </a:rPr>
              <a:t>, groupe du nom masculin pluriel, est sujet, il peut être remplacé par le pronom </a:t>
            </a:r>
            <a:r>
              <a:rPr lang="fr-FR" sz="1200" b="1" i="1" dirty="0">
                <a:solidFill>
                  <a:schemeClr val="tx1"/>
                </a:solidFill>
                <a:effectLst/>
                <a:latin typeface="+mn-lt"/>
                <a:ea typeface="Times New Roman" panose="02020603050405020304" pitchFamily="18" charset="0"/>
              </a:rPr>
              <a:t>ils</a:t>
            </a:r>
            <a:r>
              <a:rPr lang="fr-FR" sz="1200" dirty="0">
                <a:solidFill>
                  <a:schemeClr val="tx1"/>
                </a:solidFill>
                <a:effectLst/>
                <a:latin typeface="+mn-lt"/>
                <a:ea typeface="Times New Roman" panose="02020603050405020304" pitchFamily="18" charset="0"/>
              </a:rPr>
              <a:t>. Quand il est COD, il peut être remplacé par le pronom </a:t>
            </a:r>
            <a:r>
              <a:rPr lang="fr-FR" sz="1200" b="1" i="1" dirty="0">
                <a:solidFill>
                  <a:schemeClr val="tx1"/>
                </a:solidFill>
                <a:effectLst/>
                <a:latin typeface="+mn-lt"/>
                <a:ea typeface="Times New Roman" panose="02020603050405020304" pitchFamily="18" charset="0"/>
              </a:rPr>
              <a:t>les</a:t>
            </a:r>
            <a:r>
              <a:rPr lang="fr-FR" sz="1200" dirty="0">
                <a:solidFill>
                  <a:schemeClr val="tx1"/>
                </a:solidFill>
                <a:effectLst/>
                <a:latin typeface="+mn-lt"/>
                <a:ea typeface="Times New Roman" panose="02020603050405020304" pitchFamily="18" charset="0"/>
              </a:rPr>
              <a:t>, quand il est COI, il peut être remplacé par le pronom </a:t>
            </a:r>
            <a:r>
              <a:rPr lang="fr-FR" sz="1200" b="1" i="1" dirty="0">
                <a:solidFill>
                  <a:schemeClr val="tx1"/>
                </a:solidFill>
                <a:effectLst/>
                <a:latin typeface="+mn-lt"/>
                <a:ea typeface="Times New Roman" panose="02020603050405020304" pitchFamily="18" charset="0"/>
              </a:rPr>
              <a:t>leur</a:t>
            </a:r>
            <a:r>
              <a:rPr lang="fr-FR" sz="1200" dirty="0">
                <a:solidFill>
                  <a:schemeClr val="tx1"/>
                </a:solidFill>
                <a:effectLst/>
                <a:latin typeface="+mn-lt"/>
                <a:ea typeface="Times New Roman" panose="02020603050405020304" pitchFamily="18" charset="0"/>
              </a:rPr>
              <a:t>.. »</a:t>
            </a:r>
            <a:r>
              <a:rPr lang="fr-FR" sz="1200" dirty="0">
                <a:solidFill>
                  <a:schemeClr val="tx1"/>
                </a:solidFill>
                <a:effectLst/>
                <a:latin typeface="+mn-lt"/>
              </a:rPr>
              <a:t> </a:t>
            </a:r>
          </a:p>
          <a:p>
            <a:pPr marL="0" marR="0" lvl="0" indent="0" algn="l" defTabSz="914400" rtl="0" eaLnBrk="1" fontAlgn="auto" latinLnBrk="0" hangingPunct="1">
              <a:lnSpc>
                <a:spcPct val="100000"/>
              </a:lnSpc>
              <a:spcBef>
                <a:spcPts val="0"/>
              </a:spcBef>
              <a:spcAft>
                <a:spcPts val="0"/>
              </a:spcAft>
              <a:buClrTx/>
              <a:buSzTx/>
              <a:buFontTx/>
              <a:buNone/>
              <a:tabLst/>
              <a:defRPr/>
            </a:pPr>
            <a:endParaRPr lang="fr-FR" sz="1200" dirty="0">
              <a:solidFill>
                <a:schemeClr val="tx1"/>
              </a:solidFill>
              <a:effectLst/>
              <a:latin typeface="+mn-lt"/>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fr-FR" sz="1200" b="1" dirty="0">
                <a:solidFill>
                  <a:schemeClr val="tx1"/>
                </a:solidFill>
                <a:effectLst/>
                <a:latin typeface="+mn-lt"/>
                <a:ea typeface="Times New Roman" panose="02020603050405020304" pitchFamily="18" charset="0"/>
                <a:cs typeface="Times New Roman" panose="02020603050405020304" pitchFamily="18" charset="0"/>
              </a:rPr>
              <a:t>Faire remarquer </a:t>
            </a:r>
            <a:r>
              <a:rPr lang="fr-FR" sz="1200" dirty="0">
                <a:solidFill>
                  <a:schemeClr val="tx1"/>
                </a:solidFill>
                <a:effectLst/>
                <a:latin typeface="+mn-lt"/>
                <a:ea typeface="Times New Roman" panose="02020603050405020304" pitchFamily="18" charset="0"/>
                <a:cs typeface="Times New Roman" panose="02020603050405020304" pitchFamily="18" charset="0"/>
              </a:rPr>
              <a:t>que le pronom </a:t>
            </a:r>
            <a:r>
              <a:rPr lang="fr-FR" sz="1200" i="1" dirty="0">
                <a:solidFill>
                  <a:schemeClr val="tx1"/>
                </a:solidFill>
                <a:effectLst/>
                <a:latin typeface="+mn-lt"/>
                <a:ea typeface="Times New Roman" panose="02020603050405020304" pitchFamily="18" charset="0"/>
                <a:cs typeface="Times New Roman" panose="02020603050405020304" pitchFamily="18" charset="0"/>
              </a:rPr>
              <a:t>leur</a:t>
            </a:r>
            <a:r>
              <a:rPr lang="fr-FR" sz="1200" dirty="0">
                <a:solidFill>
                  <a:schemeClr val="tx1"/>
                </a:solidFill>
                <a:effectLst/>
                <a:latin typeface="+mn-lt"/>
                <a:ea typeface="Times New Roman" panose="02020603050405020304" pitchFamily="18" charset="0"/>
                <a:cs typeface="Times New Roman" panose="02020603050405020304" pitchFamily="18" charset="0"/>
              </a:rPr>
              <a:t> remplace </a:t>
            </a:r>
            <a:r>
              <a:rPr lang="fr-FR" sz="1200" i="1" dirty="0">
                <a:solidFill>
                  <a:schemeClr val="tx1"/>
                </a:solidFill>
                <a:effectLst/>
                <a:latin typeface="+mn-lt"/>
                <a:ea typeface="Times New Roman" panose="02020603050405020304" pitchFamily="18" charset="0"/>
                <a:cs typeface="Times New Roman" panose="02020603050405020304" pitchFamily="18" charset="0"/>
              </a:rPr>
              <a:t>ces pruneaux </a:t>
            </a:r>
            <a:r>
              <a:rPr lang="fr-FR" sz="1200" i="0" dirty="0">
                <a:solidFill>
                  <a:schemeClr val="tx1"/>
                </a:solidFill>
                <a:effectLst/>
                <a:latin typeface="+mn-lt"/>
                <a:ea typeface="Times New Roman" panose="02020603050405020304" pitchFamily="18" charset="0"/>
                <a:cs typeface="Times New Roman" panose="02020603050405020304" pitchFamily="18" charset="0"/>
              </a:rPr>
              <a:t>et n’a pas de </a:t>
            </a:r>
            <a:r>
              <a:rPr lang="fr-FR" sz="1200" i="1" dirty="0">
                <a:solidFill>
                  <a:schemeClr val="tx1"/>
                </a:solidFill>
                <a:effectLst/>
                <a:latin typeface="+mn-lt"/>
                <a:ea typeface="Times New Roman" panose="02020603050405020304" pitchFamily="18" charset="0"/>
                <a:cs typeface="Times New Roman" panose="02020603050405020304" pitchFamily="18" charset="0"/>
              </a:rPr>
              <a:t>-s.</a:t>
            </a:r>
            <a:r>
              <a:rPr lang="fr-FR" sz="1200" dirty="0">
                <a:solidFill>
                  <a:schemeClr val="tx1"/>
                </a:solidFill>
                <a:effectLst/>
                <a:latin typeface="+mn-lt"/>
                <a:ea typeface="Times New Roman" panose="02020603050405020304" pitchFamily="18" charset="0"/>
                <a:cs typeface="Times New Roman" panose="02020603050405020304" pitchFamily="18" charset="0"/>
              </a:rPr>
              <a:t> Le distinguer du déterminant </a:t>
            </a:r>
            <a:r>
              <a:rPr lang="fr-FR" sz="1200" i="1" dirty="0">
                <a:solidFill>
                  <a:schemeClr val="tx1"/>
                </a:solidFill>
                <a:effectLst/>
                <a:latin typeface="+mn-lt"/>
                <a:ea typeface="Times New Roman" panose="02020603050405020304" pitchFamily="18" charset="0"/>
                <a:cs typeface="Times New Roman" panose="02020603050405020304" pitchFamily="18" charset="0"/>
              </a:rPr>
              <a:t>leur / leurs </a:t>
            </a:r>
            <a:r>
              <a:rPr lang="fr-FR" sz="1200" dirty="0">
                <a:solidFill>
                  <a:schemeClr val="tx1"/>
                </a:solidFill>
                <a:effectLst/>
                <a:latin typeface="+mn-lt"/>
                <a:ea typeface="Times New Roman" panose="02020603050405020304" pitchFamily="18" charset="0"/>
                <a:cs typeface="Times New Roman" panose="02020603050405020304" pitchFamily="18" charset="0"/>
              </a:rPr>
              <a:t>(cf. leçon 21 </a:t>
            </a:r>
            <a:r>
              <a:rPr lang="fr-FR" sz="1200" i="1" dirty="0">
                <a:solidFill>
                  <a:schemeClr val="tx1"/>
                </a:solidFill>
                <a:effectLst/>
                <a:latin typeface="+mn-lt"/>
                <a:ea typeface="Times New Roman" panose="02020603050405020304" pitchFamily="18" charset="0"/>
                <a:cs typeface="Times New Roman" panose="02020603050405020304" pitchFamily="18" charset="0"/>
              </a:rPr>
              <a:t>La bonne mesure).</a:t>
            </a:r>
            <a:endParaRPr lang="fr-FR" sz="1200" dirty="0">
              <a:solidFill>
                <a:schemeClr val="tx1"/>
              </a:solidFill>
              <a:effectLst/>
              <a:latin typeface="+mn-lt"/>
              <a:ea typeface="Calibri" panose="020F0502020204030204" pitchFamily="34" charset="0"/>
              <a:cs typeface="Times New Roman" panose="02020603050405020304" pitchFamily="18" charset="0"/>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lang="fr-FR" dirty="0">
              <a:effectLst/>
            </a:endParaRPr>
          </a:p>
          <a:p>
            <a:endParaRPr lang="fr-FR" dirty="0"/>
          </a:p>
        </p:txBody>
      </p:sp>
      <p:sp>
        <p:nvSpPr>
          <p:cNvPr id="4" name="Espace réservé du numéro de diapositive 3"/>
          <p:cNvSpPr>
            <a:spLocks noGrp="1"/>
          </p:cNvSpPr>
          <p:nvPr>
            <p:ph type="sldNum" sz="quarter" idx="5"/>
          </p:nvPr>
        </p:nvSpPr>
        <p:spPr/>
        <p:txBody>
          <a:bodyPr/>
          <a:lstStyle/>
          <a:p>
            <a:fld id="{C8BB97F1-519C-314A-8105-278FDE752994}" type="slidenum">
              <a:rPr lang="fr-FR" smtClean="0"/>
              <a:t>21</a:t>
            </a:fld>
            <a:endParaRPr lang="fr-FR"/>
          </a:p>
        </p:txBody>
      </p:sp>
    </p:spTree>
    <p:extLst>
      <p:ext uri="{BB962C8B-B14F-4D97-AF65-F5344CB8AC3E}">
        <p14:creationId xmlns:p14="http://schemas.microsoft.com/office/powerpoint/2010/main" val="915340079"/>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E2EC7E8-2CD0-ECDD-1FD8-7ADB0C4623D3}"/>
            </a:ext>
          </a:extLst>
        </p:cNvPr>
        <p:cNvGrpSpPr/>
        <p:nvPr/>
      </p:nvGrpSpPr>
      <p:grpSpPr>
        <a:xfrm>
          <a:off x="0" y="0"/>
          <a:ext cx="0" cy="0"/>
          <a:chOff x="0" y="0"/>
          <a:chExt cx="0" cy="0"/>
        </a:xfrm>
      </p:grpSpPr>
      <p:sp>
        <p:nvSpPr>
          <p:cNvPr id="2" name="Espace réservé de l'image des diapositives 1">
            <a:extLst>
              <a:ext uri="{FF2B5EF4-FFF2-40B4-BE49-F238E27FC236}">
                <a16:creationId xmlns:a16="http://schemas.microsoft.com/office/drawing/2014/main" id="{E86381E6-3AAC-FDED-BCF1-B97D15BE9880}"/>
              </a:ext>
            </a:extLst>
          </p:cNvPr>
          <p:cNvSpPr>
            <a:spLocks noGrp="1" noRot="1" noChangeAspect="1"/>
          </p:cNvSpPr>
          <p:nvPr>
            <p:ph type="sldImg"/>
          </p:nvPr>
        </p:nvSpPr>
        <p:spPr/>
      </p:sp>
      <p:sp>
        <p:nvSpPr>
          <p:cNvPr id="3" name="Espace réservé des notes 2">
            <a:extLst>
              <a:ext uri="{FF2B5EF4-FFF2-40B4-BE49-F238E27FC236}">
                <a16:creationId xmlns:a16="http://schemas.microsoft.com/office/drawing/2014/main" id="{F1E02C3A-FC10-A339-F195-8B3891E7D349}"/>
              </a:ext>
            </a:extLst>
          </p:cNvPr>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fr-FR" sz="1200" b="1" dirty="0">
                <a:solidFill>
                  <a:schemeClr val="tx1"/>
                </a:solidFill>
                <a:effectLst/>
                <a:latin typeface="+mn-lt"/>
                <a:ea typeface="Times New Roman" panose="02020603050405020304" pitchFamily="18" charset="0"/>
                <a:cs typeface="Times New Roman" panose="02020603050405020304" pitchFamily="18" charset="0"/>
              </a:rPr>
              <a:t>Demander</a:t>
            </a:r>
            <a:r>
              <a:rPr lang="fr-FR" sz="1200" dirty="0">
                <a:solidFill>
                  <a:schemeClr val="tx1"/>
                </a:solidFill>
                <a:effectLst/>
                <a:latin typeface="+mn-lt"/>
                <a:ea typeface="Times New Roman" panose="02020603050405020304" pitchFamily="18" charset="0"/>
                <a:cs typeface="Times New Roman" panose="02020603050405020304" pitchFamily="18" charset="0"/>
              </a:rPr>
              <a:t> : « Transformez ces trois phrases en remplaçant </a:t>
            </a:r>
            <a:r>
              <a:rPr lang="fr-FR" sz="1200" i="1" dirty="0">
                <a:solidFill>
                  <a:schemeClr val="tx1"/>
                </a:solidFill>
                <a:effectLst/>
                <a:latin typeface="+mn-lt"/>
                <a:ea typeface="Times New Roman" panose="02020603050405020304" pitchFamily="18" charset="0"/>
                <a:cs typeface="Times New Roman" panose="02020603050405020304" pitchFamily="18" charset="0"/>
              </a:rPr>
              <a:t>ces fraises </a:t>
            </a:r>
            <a:r>
              <a:rPr lang="fr-FR" sz="1200" dirty="0">
                <a:solidFill>
                  <a:schemeClr val="tx1"/>
                </a:solidFill>
                <a:effectLst/>
                <a:latin typeface="+mn-lt"/>
                <a:ea typeface="Times New Roman" panose="02020603050405020304" pitchFamily="18" charset="0"/>
                <a:cs typeface="Times New Roman" panose="02020603050405020304" pitchFamily="18" charset="0"/>
              </a:rPr>
              <a:t>par un pronom. Entoure-les. »</a:t>
            </a:r>
            <a:endParaRPr lang="fr-FR" sz="1200" dirty="0">
              <a:solidFill>
                <a:schemeClr val="tx1"/>
              </a:solidFill>
              <a:effectLst/>
              <a:latin typeface="+mn-lt"/>
              <a:ea typeface="Calibri" panose="020F0502020204030204" pitchFamily="34" charset="0"/>
              <a:cs typeface="Times New Roman" panose="02020603050405020304" pitchFamily="18" charset="0"/>
            </a:endParaRPr>
          </a:p>
          <a:p>
            <a:r>
              <a:rPr lang="fr-FR" sz="1200" u="sng" dirty="0">
                <a:solidFill>
                  <a:schemeClr val="tx1"/>
                </a:solidFill>
                <a:latin typeface="+mn-lt"/>
              </a:rPr>
              <a:t>Réponse attendue </a:t>
            </a:r>
            <a:r>
              <a:rPr lang="fr-FR" sz="1200" dirty="0">
                <a:solidFill>
                  <a:schemeClr val="tx1"/>
                </a:solidFill>
                <a:latin typeface="+mn-lt"/>
              </a:rPr>
              <a:t>:</a:t>
            </a:r>
          </a:p>
          <a:p>
            <a:pPr marL="0" marR="0" lvl="0" indent="0" algn="l" defTabSz="914400" rtl="0" eaLnBrk="1" fontAlgn="auto" latinLnBrk="0" hangingPunct="1">
              <a:lnSpc>
                <a:spcPct val="100000"/>
              </a:lnSpc>
              <a:spcBef>
                <a:spcPts val="0"/>
              </a:spcBef>
              <a:spcAft>
                <a:spcPts val="0"/>
              </a:spcAft>
              <a:buClrTx/>
              <a:buSzTx/>
              <a:buFontTx/>
              <a:buNone/>
              <a:tabLst/>
              <a:defRPr/>
            </a:pPr>
            <a:r>
              <a:rPr lang="fr-FR" sz="1200" dirty="0">
                <a:solidFill>
                  <a:schemeClr val="tx1"/>
                </a:solidFill>
                <a:effectLst/>
                <a:latin typeface="+mn-lt"/>
              </a:rPr>
              <a:t>[Voir diapositive suivante]</a:t>
            </a:r>
            <a:endParaRPr lang="fr-FR" sz="1200" dirty="0">
              <a:solidFill>
                <a:schemeClr val="tx1"/>
              </a:solidFill>
              <a:latin typeface="+mn-lt"/>
            </a:endParaRPr>
          </a:p>
          <a:p>
            <a:endParaRPr lang="fr-FR" dirty="0"/>
          </a:p>
        </p:txBody>
      </p:sp>
      <p:sp>
        <p:nvSpPr>
          <p:cNvPr id="4" name="Espace réservé du numéro de diapositive 3">
            <a:extLst>
              <a:ext uri="{FF2B5EF4-FFF2-40B4-BE49-F238E27FC236}">
                <a16:creationId xmlns:a16="http://schemas.microsoft.com/office/drawing/2014/main" id="{7E9168A4-14BE-7F3F-BB49-969DA12DC765}"/>
              </a:ext>
            </a:extLst>
          </p:cNvPr>
          <p:cNvSpPr>
            <a:spLocks noGrp="1"/>
          </p:cNvSpPr>
          <p:nvPr>
            <p:ph type="sldNum" sz="quarter" idx="5"/>
          </p:nvPr>
        </p:nvSpPr>
        <p:spPr/>
        <p:txBody>
          <a:bodyPr/>
          <a:lstStyle/>
          <a:p>
            <a:fld id="{C8BB97F1-519C-314A-8105-278FDE752994}" type="slidenum">
              <a:rPr lang="fr-FR" smtClean="0"/>
              <a:t>22</a:t>
            </a:fld>
            <a:endParaRPr lang="fr-FR"/>
          </a:p>
        </p:txBody>
      </p:sp>
    </p:spTree>
    <p:extLst>
      <p:ext uri="{BB962C8B-B14F-4D97-AF65-F5344CB8AC3E}">
        <p14:creationId xmlns:p14="http://schemas.microsoft.com/office/powerpoint/2010/main" val="299706194"/>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43AAEDE-62F5-B9C3-1BA4-0D8153C22A8E}"/>
            </a:ext>
          </a:extLst>
        </p:cNvPr>
        <p:cNvGrpSpPr/>
        <p:nvPr/>
      </p:nvGrpSpPr>
      <p:grpSpPr>
        <a:xfrm>
          <a:off x="0" y="0"/>
          <a:ext cx="0" cy="0"/>
          <a:chOff x="0" y="0"/>
          <a:chExt cx="0" cy="0"/>
        </a:xfrm>
      </p:grpSpPr>
      <p:sp>
        <p:nvSpPr>
          <p:cNvPr id="2" name="Espace réservé de l'image des diapositives 1">
            <a:extLst>
              <a:ext uri="{FF2B5EF4-FFF2-40B4-BE49-F238E27FC236}">
                <a16:creationId xmlns:a16="http://schemas.microsoft.com/office/drawing/2014/main" id="{33177CEF-5EC5-7679-C95E-6B4B73CE4F0F}"/>
              </a:ext>
            </a:extLst>
          </p:cNvPr>
          <p:cNvSpPr>
            <a:spLocks noGrp="1" noRot="1" noChangeAspect="1"/>
          </p:cNvSpPr>
          <p:nvPr>
            <p:ph type="sldImg"/>
          </p:nvPr>
        </p:nvSpPr>
        <p:spPr/>
      </p:sp>
      <p:sp>
        <p:nvSpPr>
          <p:cNvPr id="3" name="Espace réservé des notes 2">
            <a:extLst>
              <a:ext uri="{FF2B5EF4-FFF2-40B4-BE49-F238E27FC236}">
                <a16:creationId xmlns:a16="http://schemas.microsoft.com/office/drawing/2014/main" id="{377FCDAF-BB3B-8DB6-30B2-563BBEA9510C}"/>
              </a:ext>
            </a:extLst>
          </p:cNvPr>
          <p:cNvSpPr>
            <a:spLocks noGrp="1"/>
          </p:cNvSpPr>
          <p:nvPr>
            <p:ph type="body" idx="1"/>
          </p:nvPr>
        </p:nvSpPr>
        <p:spPr/>
        <p:txBody>
          <a:bodyPr/>
          <a:lstStyle/>
          <a:p>
            <a:r>
              <a:rPr lang="fr-FR" dirty="0"/>
              <a:t> </a:t>
            </a:r>
          </a:p>
        </p:txBody>
      </p:sp>
      <p:sp>
        <p:nvSpPr>
          <p:cNvPr id="4" name="Espace réservé du numéro de diapositive 3">
            <a:extLst>
              <a:ext uri="{FF2B5EF4-FFF2-40B4-BE49-F238E27FC236}">
                <a16:creationId xmlns:a16="http://schemas.microsoft.com/office/drawing/2014/main" id="{750A5F9C-A6B9-855A-4216-BC135C29F5C1}"/>
              </a:ext>
            </a:extLst>
          </p:cNvPr>
          <p:cNvSpPr>
            <a:spLocks noGrp="1"/>
          </p:cNvSpPr>
          <p:nvPr>
            <p:ph type="sldNum" sz="quarter" idx="5"/>
          </p:nvPr>
        </p:nvSpPr>
        <p:spPr/>
        <p:txBody>
          <a:bodyPr/>
          <a:lstStyle/>
          <a:p>
            <a:fld id="{C8BB97F1-519C-314A-8105-278FDE752994}" type="slidenum">
              <a:rPr lang="fr-FR" smtClean="0"/>
              <a:t>23</a:t>
            </a:fld>
            <a:endParaRPr lang="fr-FR"/>
          </a:p>
        </p:txBody>
      </p:sp>
    </p:spTree>
    <p:extLst>
      <p:ext uri="{BB962C8B-B14F-4D97-AF65-F5344CB8AC3E}">
        <p14:creationId xmlns:p14="http://schemas.microsoft.com/office/powerpoint/2010/main" val="4278232377"/>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fr-FR" sz="1200" b="1" dirty="0">
                <a:solidFill>
                  <a:schemeClr val="tx1"/>
                </a:solidFill>
                <a:effectLst/>
                <a:latin typeface="+mn-lt"/>
                <a:ea typeface="Times New Roman" panose="02020603050405020304" pitchFamily="18" charset="0"/>
              </a:rPr>
              <a:t>Commenter</a:t>
            </a:r>
            <a:r>
              <a:rPr lang="fr-FR" sz="1200" dirty="0">
                <a:solidFill>
                  <a:schemeClr val="tx1"/>
                </a:solidFill>
                <a:effectLst/>
                <a:latin typeface="+mn-lt"/>
                <a:ea typeface="Times New Roman" panose="02020603050405020304" pitchFamily="18" charset="0"/>
              </a:rPr>
              <a:t> : « Quand </a:t>
            </a:r>
            <a:r>
              <a:rPr lang="fr-FR" sz="1200" i="1" dirty="0">
                <a:solidFill>
                  <a:schemeClr val="tx1"/>
                </a:solidFill>
                <a:effectLst/>
                <a:latin typeface="+mn-lt"/>
                <a:ea typeface="Times New Roman" panose="02020603050405020304" pitchFamily="18" charset="0"/>
              </a:rPr>
              <a:t>ces fraises</a:t>
            </a:r>
            <a:r>
              <a:rPr lang="fr-FR" sz="1200" dirty="0">
                <a:solidFill>
                  <a:schemeClr val="tx1"/>
                </a:solidFill>
                <a:effectLst/>
                <a:latin typeface="+mn-lt"/>
                <a:ea typeface="Times New Roman" panose="02020603050405020304" pitchFamily="18" charset="0"/>
              </a:rPr>
              <a:t>, groupe du nom féminin pluriel, est sujet, il peut être remplacé par le pronom </a:t>
            </a:r>
            <a:r>
              <a:rPr lang="fr-FR" sz="1200" b="1" i="1" dirty="0">
                <a:solidFill>
                  <a:schemeClr val="tx1"/>
                </a:solidFill>
                <a:effectLst/>
                <a:latin typeface="+mn-lt"/>
                <a:ea typeface="Times New Roman" panose="02020603050405020304" pitchFamily="18" charset="0"/>
              </a:rPr>
              <a:t>elles</a:t>
            </a:r>
            <a:r>
              <a:rPr lang="fr-FR" sz="1200" dirty="0">
                <a:solidFill>
                  <a:schemeClr val="tx1"/>
                </a:solidFill>
                <a:effectLst/>
                <a:latin typeface="+mn-lt"/>
                <a:ea typeface="Times New Roman" panose="02020603050405020304" pitchFamily="18" charset="0"/>
              </a:rPr>
              <a:t>. Quand il est COD, il peut être remplacé par le pronom </a:t>
            </a:r>
            <a:r>
              <a:rPr lang="fr-FR" sz="1200" b="1" i="1" dirty="0">
                <a:solidFill>
                  <a:schemeClr val="tx1"/>
                </a:solidFill>
                <a:effectLst/>
                <a:latin typeface="+mn-lt"/>
                <a:ea typeface="Times New Roman" panose="02020603050405020304" pitchFamily="18" charset="0"/>
              </a:rPr>
              <a:t>les</a:t>
            </a:r>
            <a:r>
              <a:rPr lang="fr-FR" sz="1200" dirty="0">
                <a:solidFill>
                  <a:schemeClr val="tx1"/>
                </a:solidFill>
                <a:effectLst/>
                <a:latin typeface="+mn-lt"/>
                <a:ea typeface="Times New Roman" panose="02020603050405020304" pitchFamily="18" charset="0"/>
              </a:rPr>
              <a:t>, quand il est COI, il peut être remplacé par le pronom </a:t>
            </a:r>
            <a:r>
              <a:rPr lang="fr-FR" sz="1200" b="1" i="1" dirty="0">
                <a:solidFill>
                  <a:schemeClr val="tx1"/>
                </a:solidFill>
                <a:effectLst/>
                <a:latin typeface="+mn-lt"/>
                <a:ea typeface="Times New Roman" panose="02020603050405020304" pitchFamily="18" charset="0"/>
              </a:rPr>
              <a:t>leur</a:t>
            </a:r>
            <a:r>
              <a:rPr lang="fr-FR" sz="1200" dirty="0">
                <a:solidFill>
                  <a:schemeClr val="tx1"/>
                </a:solidFill>
                <a:effectLst/>
                <a:latin typeface="+mn-lt"/>
                <a:ea typeface="Times New Roman" panose="02020603050405020304" pitchFamily="18" charset="0"/>
              </a:rPr>
              <a:t>.. »</a:t>
            </a:r>
            <a:r>
              <a:rPr lang="fr-FR" sz="1200" dirty="0">
                <a:solidFill>
                  <a:schemeClr val="tx1"/>
                </a:solidFill>
                <a:effectLst/>
                <a:latin typeface="+mn-lt"/>
              </a:rPr>
              <a:t> </a:t>
            </a:r>
          </a:p>
          <a:p>
            <a:endParaRPr lang="fr-FR" sz="1200" dirty="0">
              <a:solidFill>
                <a:schemeClr val="tx1"/>
              </a:solidFill>
              <a:latin typeface="+mn-lt"/>
            </a:endParaRPr>
          </a:p>
          <a:p>
            <a:r>
              <a:rPr lang="fr-FR" sz="1200" b="1" dirty="0">
                <a:solidFill>
                  <a:schemeClr val="tx1"/>
                </a:solidFill>
                <a:latin typeface="+mn-lt"/>
              </a:rPr>
              <a:t>Faire remarquer </a:t>
            </a:r>
            <a:r>
              <a:rPr lang="fr-FR" sz="1200" dirty="0">
                <a:solidFill>
                  <a:schemeClr val="tx1"/>
                </a:solidFill>
                <a:latin typeface="+mn-lt"/>
              </a:rPr>
              <a:t>: « </a:t>
            </a:r>
            <a:r>
              <a:rPr lang="fr-FR" sz="1200" dirty="0">
                <a:solidFill>
                  <a:schemeClr val="tx1"/>
                </a:solidFill>
                <a:effectLst/>
                <a:latin typeface="+mn-lt"/>
                <a:ea typeface="Times New Roman" panose="02020603050405020304" pitchFamily="18" charset="0"/>
              </a:rPr>
              <a:t>Au pluriel, il n’y a que les sujets qui font une différence entre masculin et féminin :</a:t>
            </a:r>
            <a:r>
              <a:rPr lang="fr-FR" sz="1200" dirty="0">
                <a:solidFill>
                  <a:schemeClr val="tx1"/>
                </a:solidFill>
                <a:effectLst/>
                <a:latin typeface="+mn-lt"/>
              </a:rPr>
              <a:t> </a:t>
            </a:r>
            <a:r>
              <a:rPr lang="fr-FR" sz="1200" i="1" dirty="0">
                <a:solidFill>
                  <a:schemeClr val="tx1"/>
                </a:solidFill>
                <a:latin typeface="+mn-lt"/>
              </a:rPr>
              <a:t>les</a:t>
            </a:r>
            <a:r>
              <a:rPr lang="fr-FR" sz="1200" dirty="0">
                <a:solidFill>
                  <a:schemeClr val="tx1"/>
                </a:solidFill>
                <a:latin typeface="+mn-lt"/>
              </a:rPr>
              <a:t> vaut pour le masculin et le féminin COD, </a:t>
            </a:r>
            <a:r>
              <a:rPr lang="fr-FR" sz="1200" i="1" dirty="0">
                <a:solidFill>
                  <a:schemeClr val="tx1"/>
                </a:solidFill>
                <a:latin typeface="+mn-lt"/>
              </a:rPr>
              <a:t>leur</a:t>
            </a:r>
            <a:r>
              <a:rPr lang="fr-FR" sz="1200" dirty="0">
                <a:solidFill>
                  <a:schemeClr val="tx1"/>
                </a:solidFill>
                <a:latin typeface="+mn-lt"/>
              </a:rPr>
              <a:t> vaut pour le masculin et le féminin COI. »</a:t>
            </a:r>
          </a:p>
          <a:p>
            <a:endParaRPr lang="fr-FR" sz="1200" dirty="0">
              <a:solidFill>
                <a:schemeClr val="tx1"/>
              </a:solidFill>
              <a:latin typeface="+mn-lt"/>
            </a:endParaRPr>
          </a:p>
          <a:p>
            <a:pPr algn="just">
              <a:lnSpc>
                <a:spcPct val="115000"/>
              </a:lnSpc>
              <a:spcAft>
                <a:spcPts val="1000"/>
              </a:spcAft>
            </a:pPr>
            <a:r>
              <a:rPr lang="fr-FR" sz="1200" b="1" dirty="0">
                <a:solidFill>
                  <a:schemeClr val="tx1"/>
                </a:solidFill>
                <a:effectLst/>
                <a:latin typeface="+mn-lt"/>
                <a:ea typeface="Times New Roman" panose="02020603050405020304" pitchFamily="18" charset="0"/>
                <a:cs typeface="Times New Roman" panose="02020603050405020304" pitchFamily="18" charset="0"/>
              </a:rPr>
              <a:t>Demander</a:t>
            </a:r>
            <a:r>
              <a:rPr lang="fr-FR" sz="1200" dirty="0">
                <a:solidFill>
                  <a:schemeClr val="tx1"/>
                </a:solidFill>
                <a:effectLst/>
                <a:latin typeface="+mn-lt"/>
                <a:ea typeface="Times New Roman" panose="02020603050405020304" pitchFamily="18" charset="0"/>
                <a:cs typeface="Times New Roman" panose="02020603050405020304" pitchFamily="18" charset="0"/>
              </a:rPr>
              <a:t> : « Est-ce qu’il n’y a pas des formes qui ressemblent à d’autres qu’on connait bien ? »</a:t>
            </a:r>
            <a:endParaRPr lang="fr-FR" sz="1200" dirty="0">
              <a:solidFill>
                <a:schemeClr val="tx1"/>
              </a:solidFill>
              <a:effectLst/>
              <a:latin typeface="+mn-lt"/>
              <a:ea typeface="Calibri" panose="020F0502020204030204" pitchFamily="34" charset="0"/>
              <a:cs typeface="Times New Roman" panose="02020603050405020304" pitchFamily="18" charset="0"/>
            </a:endParaRPr>
          </a:p>
          <a:p>
            <a:pPr algn="just">
              <a:lnSpc>
                <a:spcPct val="115000"/>
              </a:lnSpc>
              <a:spcAft>
                <a:spcPts val="1000"/>
              </a:spcAft>
            </a:pPr>
            <a:r>
              <a:rPr lang="fr-FR" sz="1200" u="sng" dirty="0">
                <a:solidFill>
                  <a:schemeClr val="tx1"/>
                </a:solidFill>
                <a:effectLst/>
                <a:latin typeface="+mn-lt"/>
                <a:ea typeface="Times New Roman" panose="02020603050405020304" pitchFamily="18" charset="0"/>
                <a:cs typeface="Times New Roman" panose="02020603050405020304" pitchFamily="18" charset="0"/>
              </a:rPr>
              <a:t>Réponse attendue </a:t>
            </a:r>
            <a:r>
              <a:rPr lang="fr-FR" sz="1200" dirty="0">
                <a:solidFill>
                  <a:schemeClr val="tx1"/>
                </a:solidFill>
                <a:effectLst/>
                <a:latin typeface="+mn-lt"/>
                <a:ea typeface="Times New Roman" panose="02020603050405020304" pitchFamily="18" charset="0"/>
                <a:cs typeface="Times New Roman" panose="02020603050405020304" pitchFamily="18" charset="0"/>
              </a:rPr>
              <a:t>:</a:t>
            </a:r>
            <a:endParaRPr lang="fr-FR" sz="1200" dirty="0">
              <a:solidFill>
                <a:schemeClr val="tx1"/>
              </a:solidFill>
              <a:effectLst/>
              <a:latin typeface="+mn-lt"/>
              <a:ea typeface="Calibri" panose="020F0502020204030204" pitchFamily="34" charset="0"/>
              <a:cs typeface="Times New Roman" panose="02020603050405020304" pitchFamily="18" charset="0"/>
            </a:endParaRPr>
          </a:p>
          <a:p>
            <a:pPr algn="just">
              <a:lnSpc>
                <a:spcPct val="115000"/>
              </a:lnSpc>
              <a:spcAft>
                <a:spcPts val="1000"/>
              </a:spcAft>
            </a:pPr>
            <a:r>
              <a:rPr lang="fr-FR" sz="1200" dirty="0">
                <a:solidFill>
                  <a:schemeClr val="tx1"/>
                </a:solidFill>
                <a:effectLst/>
                <a:latin typeface="+mn-lt"/>
                <a:ea typeface="Times New Roman" panose="02020603050405020304" pitchFamily="18" charset="0"/>
                <a:cs typeface="Times New Roman" panose="02020603050405020304" pitchFamily="18" charset="0"/>
              </a:rPr>
              <a:t>Le pronom personnel COD ressemble au déterminant défini : </a:t>
            </a:r>
            <a:r>
              <a:rPr lang="fr-FR" sz="1200" i="1" dirty="0">
                <a:solidFill>
                  <a:schemeClr val="tx1"/>
                </a:solidFill>
                <a:effectLst/>
                <a:latin typeface="+mn-lt"/>
                <a:ea typeface="Times New Roman" panose="02020603050405020304" pitchFamily="18" charset="0"/>
                <a:cs typeface="Times New Roman" panose="02020603050405020304" pitchFamily="18" charset="0"/>
              </a:rPr>
              <a:t>le</a:t>
            </a:r>
            <a:r>
              <a:rPr lang="fr-FR" sz="1200" dirty="0">
                <a:solidFill>
                  <a:schemeClr val="tx1"/>
                </a:solidFill>
                <a:effectLst/>
                <a:latin typeface="+mn-lt"/>
                <a:ea typeface="Times New Roman" panose="02020603050405020304" pitchFamily="18" charset="0"/>
                <a:cs typeface="Times New Roman" panose="02020603050405020304" pitchFamily="18" charset="0"/>
              </a:rPr>
              <a:t>, </a:t>
            </a:r>
            <a:r>
              <a:rPr lang="fr-FR" sz="1200" i="1" dirty="0">
                <a:solidFill>
                  <a:schemeClr val="tx1"/>
                </a:solidFill>
                <a:effectLst/>
                <a:latin typeface="+mn-lt"/>
                <a:ea typeface="Times New Roman" panose="02020603050405020304" pitchFamily="18" charset="0"/>
                <a:cs typeface="Times New Roman" panose="02020603050405020304" pitchFamily="18" charset="0"/>
              </a:rPr>
              <a:t>la</a:t>
            </a:r>
            <a:r>
              <a:rPr lang="fr-FR" sz="1200" dirty="0">
                <a:solidFill>
                  <a:schemeClr val="tx1"/>
                </a:solidFill>
                <a:effectLst/>
                <a:latin typeface="+mn-lt"/>
                <a:ea typeface="Times New Roman" panose="02020603050405020304" pitchFamily="18" charset="0"/>
                <a:cs typeface="Times New Roman" panose="02020603050405020304" pitchFamily="18" charset="0"/>
              </a:rPr>
              <a:t>, </a:t>
            </a:r>
            <a:r>
              <a:rPr lang="fr-FR" sz="1200" i="1" dirty="0">
                <a:solidFill>
                  <a:schemeClr val="tx1"/>
                </a:solidFill>
                <a:effectLst/>
                <a:latin typeface="+mn-lt"/>
                <a:ea typeface="Times New Roman" panose="02020603050405020304" pitchFamily="18" charset="0"/>
                <a:cs typeface="Times New Roman" panose="02020603050405020304" pitchFamily="18" charset="0"/>
              </a:rPr>
              <a:t>les</a:t>
            </a:r>
            <a:r>
              <a:rPr lang="fr-FR" sz="1200" dirty="0">
                <a:solidFill>
                  <a:schemeClr val="tx1"/>
                </a:solidFill>
                <a:effectLst/>
                <a:latin typeface="+mn-lt"/>
                <a:ea typeface="Times New Roman" panose="02020603050405020304" pitchFamily="18" charset="0"/>
                <a:cs typeface="Times New Roman" panose="02020603050405020304" pitchFamily="18" charset="0"/>
              </a:rPr>
              <a:t>…</a:t>
            </a:r>
            <a:endParaRPr lang="fr-FR" sz="1200" dirty="0">
              <a:solidFill>
                <a:schemeClr val="tx1"/>
              </a:solidFill>
              <a:effectLst/>
              <a:latin typeface="+mn-lt"/>
              <a:ea typeface="Calibri" panose="020F0502020204030204" pitchFamily="34" charset="0"/>
              <a:cs typeface="Times New Roman" panose="02020603050405020304" pitchFamily="18" charset="0"/>
            </a:endParaRPr>
          </a:p>
          <a:p>
            <a:pPr algn="just">
              <a:lnSpc>
                <a:spcPct val="115000"/>
              </a:lnSpc>
              <a:spcAft>
                <a:spcPts val="1000"/>
              </a:spcAft>
            </a:pPr>
            <a:r>
              <a:rPr lang="fr-FR" sz="1200" dirty="0">
                <a:solidFill>
                  <a:schemeClr val="tx1"/>
                </a:solidFill>
                <a:effectLst/>
                <a:latin typeface="+mn-lt"/>
                <a:ea typeface="Times New Roman" panose="02020603050405020304" pitchFamily="18" charset="0"/>
                <a:cs typeface="Times New Roman" panose="02020603050405020304" pitchFamily="18" charset="0"/>
              </a:rPr>
              <a:t>Le pronom personnel pluriel COI ressemble au déterminant possessif : </a:t>
            </a:r>
            <a:r>
              <a:rPr lang="fr-FR" sz="1200" i="1" dirty="0">
                <a:solidFill>
                  <a:schemeClr val="tx1"/>
                </a:solidFill>
                <a:effectLst/>
                <a:latin typeface="+mn-lt"/>
                <a:ea typeface="Times New Roman" panose="02020603050405020304" pitchFamily="18" charset="0"/>
                <a:cs typeface="Times New Roman" panose="02020603050405020304" pitchFamily="18" charset="0"/>
              </a:rPr>
              <a:t>leur</a:t>
            </a:r>
            <a:endParaRPr lang="fr-FR" sz="1200" dirty="0">
              <a:solidFill>
                <a:schemeClr val="tx1"/>
              </a:solidFill>
              <a:effectLst/>
              <a:latin typeface="+mn-lt"/>
              <a:ea typeface="Calibri" panose="020F0502020204030204" pitchFamily="34" charset="0"/>
              <a:cs typeface="Times New Roman" panose="02020603050405020304" pitchFamily="18" charset="0"/>
            </a:endParaRPr>
          </a:p>
          <a:p>
            <a:endParaRPr lang="fr-FR" dirty="0"/>
          </a:p>
        </p:txBody>
      </p:sp>
      <p:sp>
        <p:nvSpPr>
          <p:cNvPr id="4" name="Espace réservé du numéro de diapositive 3"/>
          <p:cNvSpPr>
            <a:spLocks noGrp="1"/>
          </p:cNvSpPr>
          <p:nvPr>
            <p:ph type="sldNum" sz="quarter" idx="5"/>
          </p:nvPr>
        </p:nvSpPr>
        <p:spPr/>
        <p:txBody>
          <a:bodyPr/>
          <a:lstStyle/>
          <a:p>
            <a:fld id="{C8BB97F1-519C-314A-8105-278FDE752994}" type="slidenum">
              <a:rPr lang="fr-FR" smtClean="0"/>
              <a:t>24</a:t>
            </a:fld>
            <a:endParaRPr lang="fr-FR"/>
          </a:p>
        </p:txBody>
      </p:sp>
    </p:spTree>
    <p:extLst>
      <p:ext uri="{BB962C8B-B14F-4D97-AF65-F5344CB8AC3E}">
        <p14:creationId xmlns:p14="http://schemas.microsoft.com/office/powerpoint/2010/main" val="1774747813"/>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fr-FR" sz="1200" b="1" dirty="0">
                <a:solidFill>
                  <a:schemeClr val="tx1"/>
                </a:solidFill>
                <a:latin typeface="+mn-lt"/>
              </a:rPr>
              <a:t>PHASE 4 – </a:t>
            </a:r>
            <a:r>
              <a:rPr lang="fr-FR" sz="1200" b="1" i="1" dirty="0">
                <a:solidFill>
                  <a:schemeClr val="tx1"/>
                </a:solidFill>
                <a:latin typeface="+mn-lt"/>
              </a:rPr>
              <a:t>Observation</a:t>
            </a:r>
            <a:r>
              <a:rPr lang="fr-FR" sz="1200" b="1" dirty="0">
                <a:solidFill>
                  <a:schemeClr val="tx1"/>
                </a:solidFill>
                <a:latin typeface="+mn-lt"/>
              </a:rPr>
              <a:t> - </a:t>
            </a:r>
            <a:r>
              <a:rPr lang="fr-FR" sz="1200" b="1" dirty="0">
                <a:solidFill>
                  <a:schemeClr val="tx1"/>
                </a:solidFill>
                <a:effectLst/>
                <a:latin typeface="+mn-lt"/>
                <a:ea typeface="Times New Roman" panose="02020603050405020304" pitchFamily="18" charset="0"/>
                <a:cs typeface="Times New Roman" panose="02020603050405020304" pitchFamily="18" charset="0"/>
              </a:rPr>
              <a:t>Observer la place des pronoms compléments </a:t>
            </a:r>
            <a:endParaRPr lang="fr-FR" sz="1200" dirty="0">
              <a:solidFill>
                <a:schemeClr val="tx1"/>
              </a:solidFill>
              <a:effectLst/>
              <a:latin typeface="+mn-lt"/>
              <a:ea typeface="Calibri" panose="020F0502020204030204" pitchFamily="34" charset="0"/>
              <a:cs typeface="Times New Roman" panose="02020603050405020304" pitchFamily="18" charset="0"/>
            </a:endParaRPr>
          </a:p>
          <a:p>
            <a:pPr>
              <a:spcBef>
                <a:spcPts val="0"/>
              </a:spcBef>
            </a:pPr>
            <a:endParaRPr lang="fr-FR" sz="1200" dirty="0">
              <a:solidFill>
                <a:schemeClr val="tx1"/>
              </a:solidFill>
              <a:latin typeface="+mn-lt"/>
            </a:endParaRPr>
          </a:p>
          <a:p>
            <a:pPr algn="just">
              <a:lnSpc>
                <a:spcPct val="115000"/>
              </a:lnSpc>
              <a:spcBef>
                <a:spcPts val="0"/>
              </a:spcBef>
              <a:spcAft>
                <a:spcPts val="1000"/>
              </a:spcAft>
            </a:pPr>
            <a:r>
              <a:rPr lang="fr-FR" sz="1200" b="1" dirty="0">
                <a:solidFill>
                  <a:schemeClr val="tx1"/>
                </a:solidFill>
                <a:effectLst/>
                <a:latin typeface="+mn-lt"/>
                <a:ea typeface="Times New Roman" panose="02020603050405020304" pitchFamily="18" charset="0"/>
                <a:cs typeface="Times New Roman" panose="02020603050405020304" pitchFamily="18" charset="0"/>
              </a:rPr>
              <a:t>Demander</a:t>
            </a:r>
            <a:r>
              <a:rPr lang="fr-FR" sz="1200" dirty="0">
                <a:solidFill>
                  <a:schemeClr val="tx1"/>
                </a:solidFill>
                <a:effectLst/>
                <a:latin typeface="+mn-lt"/>
                <a:ea typeface="Times New Roman" panose="02020603050405020304" pitchFamily="18" charset="0"/>
                <a:cs typeface="Times New Roman" panose="02020603050405020304" pitchFamily="18" charset="0"/>
              </a:rPr>
              <a:t> : « Alors, est-ce que les compléments du verbe – les compléments d’objet – sont toujours après le verbe / à la droite du verbe ? »</a:t>
            </a:r>
            <a:endParaRPr lang="fr-FR" sz="1200" dirty="0">
              <a:solidFill>
                <a:schemeClr val="tx1"/>
              </a:solidFill>
              <a:effectLst/>
              <a:latin typeface="+mn-lt"/>
              <a:ea typeface="Calibri" panose="020F0502020204030204" pitchFamily="34" charset="0"/>
              <a:cs typeface="Times New Roman" panose="02020603050405020304" pitchFamily="18" charset="0"/>
            </a:endParaRPr>
          </a:p>
          <a:p>
            <a:pPr algn="just">
              <a:lnSpc>
                <a:spcPct val="115000"/>
              </a:lnSpc>
              <a:spcBef>
                <a:spcPts val="0"/>
              </a:spcBef>
              <a:spcAft>
                <a:spcPts val="1000"/>
              </a:spcAft>
            </a:pPr>
            <a:r>
              <a:rPr lang="fr-FR" sz="1200" u="sng" dirty="0">
                <a:solidFill>
                  <a:schemeClr val="tx1"/>
                </a:solidFill>
                <a:effectLst/>
                <a:latin typeface="+mn-lt"/>
                <a:ea typeface="Times New Roman" panose="02020603050405020304" pitchFamily="18" charset="0"/>
                <a:cs typeface="Times New Roman" panose="02020603050405020304" pitchFamily="18" charset="0"/>
              </a:rPr>
              <a:t>Réponse attendue </a:t>
            </a:r>
            <a:r>
              <a:rPr lang="fr-FR" sz="1200" dirty="0">
                <a:solidFill>
                  <a:schemeClr val="tx1"/>
                </a:solidFill>
                <a:effectLst/>
                <a:latin typeface="+mn-lt"/>
                <a:ea typeface="Times New Roman" panose="02020603050405020304" pitchFamily="18" charset="0"/>
                <a:cs typeface="Times New Roman" panose="02020603050405020304" pitchFamily="18" charset="0"/>
              </a:rPr>
              <a:t>:</a:t>
            </a:r>
            <a:endParaRPr lang="fr-FR" sz="1200" dirty="0">
              <a:solidFill>
                <a:schemeClr val="tx1"/>
              </a:solidFill>
              <a:effectLst/>
              <a:latin typeface="+mn-lt"/>
              <a:ea typeface="Calibri" panose="020F0502020204030204" pitchFamily="34" charset="0"/>
              <a:cs typeface="Times New Roman" panose="02020603050405020304" pitchFamily="18" charset="0"/>
            </a:endParaRPr>
          </a:p>
          <a:p>
            <a:pPr algn="just">
              <a:lnSpc>
                <a:spcPct val="115000"/>
              </a:lnSpc>
              <a:spcBef>
                <a:spcPts val="0"/>
              </a:spcBef>
              <a:spcAft>
                <a:spcPts val="1000"/>
              </a:spcAft>
            </a:pPr>
            <a:r>
              <a:rPr lang="fr-FR" sz="1200" dirty="0">
                <a:solidFill>
                  <a:schemeClr val="tx1"/>
                </a:solidFill>
                <a:effectLst/>
                <a:latin typeface="+mn-lt"/>
                <a:ea typeface="Times New Roman" panose="02020603050405020304" pitchFamily="18" charset="0"/>
                <a:cs typeface="Times New Roman" panose="02020603050405020304" pitchFamily="18" charset="0"/>
              </a:rPr>
              <a:t>Quand c’est un pronom complément d’objet, il est avant le verbe.</a:t>
            </a:r>
          </a:p>
          <a:p>
            <a:pPr algn="just">
              <a:lnSpc>
                <a:spcPct val="115000"/>
              </a:lnSpc>
              <a:spcBef>
                <a:spcPts val="0"/>
              </a:spcBef>
              <a:spcAft>
                <a:spcPts val="1000"/>
              </a:spcAft>
            </a:pPr>
            <a:endParaRPr lang="fr-FR" sz="1200" dirty="0">
              <a:solidFill>
                <a:schemeClr val="tx1"/>
              </a:solidFill>
              <a:effectLst/>
              <a:latin typeface="+mn-lt"/>
              <a:ea typeface="Calibri" panose="020F0502020204030204" pitchFamily="34" charset="0"/>
              <a:cs typeface="Times New Roman" panose="02020603050405020304" pitchFamily="18" charset="0"/>
            </a:endParaRPr>
          </a:p>
          <a:p>
            <a:pPr algn="just">
              <a:lnSpc>
                <a:spcPct val="115000"/>
              </a:lnSpc>
              <a:spcBef>
                <a:spcPts val="0"/>
              </a:spcBef>
              <a:spcAft>
                <a:spcPts val="1000"/>
              </a:spcAft>
            </a:pPr>
            <a:r>
              <a:rPr lang="fr-FR" sz="1200" b="1" dirty="0">
                <a:solidFill>
                  <a:schemeClr val="tx1"/>
                </a:solidFill>
                <a:effectLst/>
                <a:latin typeface="+mn-lt"/>
                <a:ea typeface="Calibri" panose="020F0502020204030204" pitchFamily="34" charset="0"/>
                <a:cs typeface="Times New Roman" panose="02020603050405020304" pitchFamily="18" charset="0"/>
              </a:rPr>
              <a:t>Demander</a:t>
            </a:r>
            <a:r>
              <a:rPr lang="fr-FR" sz="1200" dirty="0">
                <a:solidFill>
                  <a:schemeClr val="tx1"/>
                </a:solidFill>
                <a:effectLst/>
                <a:latin typeface="+mn-lt"/>
                <a:ea typeface="Calibri" panose="020F0502020204030204" pitchFamily="34" charset="0"/>
                <a:cs typeface="Times New Roman" panose="02020603050405020304" pitchFamily="18" charset="0"/>
              </a:rPr>
              <a:t> : « Est-ce que la brique du verbe commence toujours par le verbe ? »</a:t>
            </a:r>
          </a:p>
          <a:p>
            <a:pPr algn="just">
              <a:lnSpc>
                <a:spcPct val="115000"/>
              </a:lnSpc>
              <a:spcBef>
                <a:spcPts val="0"/>
              </a:spcBef>
              <a:spcAft>
                <a:spcPts val="1000"/>
              </a:spcAft>
            </a:pPr>
            <a:r>
              <a:rPr lang="fr-FR" sz="1200" u="sng" dirty="0">
                <a:solidFill>
                  <a:schemeClr val="tx1"/>
                </a:solidFill>
                <a:effectLst/>
                <a:latin typeface="+mn-lt"/>
                <a:ea typeface="Calibri" panose="020F0502020204030204" pitchFamily="34" charset="0"/>
                <a:cs typeface="Times New Roman" panose="02020603050405020304" pitchFamily="18" charset="0"/>
              </a:rPr>
              <a:t>Réponse attendue </a:t>
            </a:r>
            <a:r>
              <a:rPr lang="fr-FR" sz="1200" dirty="0">
                <a:solidFill>
                  <a:schemeClr val="tx1"/>
                </a:solidFill>
                <a:effectLst/>
                <a:latin typeface="+mn-lt"/>
                <a:ea typeface="Calibri" panose="020F0502020204030204" pitchFamily="34" charset="0"/>
                <a:cs typeface="Times New Roman" panose="02020603050405020304" pitchFamily="18" charset="0"/>
              </a:rPr>
              <a:t>: </a:t>
            </a:r>
          </a:p>
          <a:p>
            <a:pPr algn="just">
              <a:lnSpc>
                <a:spcPct val="115000"/>
              </a:lnSpc>
              <a:spcBef>
                <a:spcPts val="0"/>
              </a:spcBef>
              <a:spcAft>
                <a:spcPts val="1000"/>
              </a:spcAft>
            </a:pPr>
            <a:r>
              <a:rPr lang="fr-FR" sz="1200" dirty="0">
                <a:solidFill>
                  <a:schemeClr val="tx1"/>
                </a:solidFill>
                <a:effectLst/>
                <a:latin typeface="+mn-lt"/>
                <a:ea typeface="Calibri" panose="020F0502020204030204" pitchFamily="34" charset="0"/>
                <a:cs typeface="Times New Roman" panose="02020603050405020304" pitchFamily="18" charset="0"/>
              </a:rPr>
              <a:t>Parfois, la brique du verbe commence par des pronoms compléments du verbe.</a:t>
            </a:r>
          </a:p>
          <a:p>
            <a:pPr>
              <a:spcBef>
                <a:spcPts val="0"/>
              </a:spcBef>
            </a:pPr>
            <a:endParaRPr lang="fr-FR" sz="1200" dirty="0">
              <a:solidFill>
                <a:schemeClr val="tx1"/>
              </a:solidFill>
              <a:latin typeface="+mn-lt"/>
            </a:endParaRPr>
          </a:p>
        </p:txBody>
      </p:sp>
      <p:sp>
        <p:nvSpPr>
          <p:cNvPr id="4" name="Espace réservé du numéro de diapositive 3"/>
          <p:cNvSpPr>
            <a:spLocks noGrp="1"/>
          </p:cNvSpPr>
          <p:nvPr>
            <p:ph type="sldNum" sz="quarter" idx="5"/>
          </p:nvPr>
        </p:nvSpPr>
        <p:spPr/>
        <p:txBody>
          <a:bodyPr/>
          <a:lstStyle/>
          <a:p>
            <a:fld id="{C8BB97F1-519C-314A-8105-278FDE752994}" type="slidenum">
              <a:rPr lang="fr-FR" smtClean="0"/>
              <a:t>25</a:t>
            </a:fld>
            <a:endParaRPr lang="fr-FR"/>
          </a:p>
        </p:txBody>
      </p:sp>
    </p:spTree>
    <p:extLst>
      <p:ext uri="{BB962C8B-B14F-4D97-AF65-F5344CB8AC3E}">
        <p14:creationId xmlns:p14="http://schemas.microsoft.com/office/powerpoint/2010/main" val="3464515233"/>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432808B-A3B9-6C06-9A2C-680548B7D28A}"/>
            </a:ext>
          </a:extLst>
        </p:cNvPr>
        <p:cNvGrpSpPr/>
        <p:nvPr/>
      </p:nvGrpSpPr>
      <p:grpSpPr>
        <a:xfrm>
          <a:off x="0" y="0"/>
          <a:ext cx="0" cy="0"/>
          <a:chOff x="0" y="0"/>
          <a:chExt cx="0" cy="0"/>
        </a:xfrm>
      </p:grpSpPr>
      <p:sp>
        <p:nvSpPr>
          <p:cNvPr id="2" name="Espace réservé de l'image des diapositives 1">
            <a:extLst>
              <a:ext uri="{FF2B5EF4-FFF2-40B4-BE49-F238E27FC236}">
                <a16:creationId xmlns:a16="http://schemas.microsoft.com/office/drawing/2014/main" id="{345B99D4-801E-51EA-1A48-BDD6558E6B77}"/>
              </a:ext>
            </a:extLst>
          </p:cNvPr>
          <p:cNvSpPr>
            <a:spLocks noGrp="1" noRot="1" noChangeAspect="1"/>
          </p:cNvSpPr>
          <p:nvPr>
            <p:ph type="sldImg"/>
          </p:nvPr>
        </p:nvSpPr>
        <p:spPr/>
      </p:sp>
      <p:sp>
        <p:nvSpPr>
          <p:cNvPr id="3" name="Espace réservé des notes 2">
            <a:extLst>
              <a:ext uri="{FF2B5EF4-FFF2-40B4-BE49-F238E27FC236}">
                <a16:creationId xmlns:a16="http://schemas.microsoft.com/office/drawing/2014/main" id="{AB02DCC6-FB94-B248-9337-4BC67F1ECDA4}"/>
              </a:ext>
            </a:extLst>
          </p:cNvPr>
          <p:cNvSpPr>
            <a:spLocks noGrp="1"/>
          </p:cNvSpPr>
          <p:nvPr>
            <p:ph type="body" idx="1"/>
          </p:nvPr>
        </p:nvSpPr>
        <p:spPr/>
        <p:txBody>
          <a:bodyPr/>
          <a:lstStyle/>
          <a:p>
            <a:pPr algn="just">
              <a:lnSpc>
                <a:spcPct val="115000"/>
              </a:lnSpc>
              <a:spcBef>
                <a:spcPts val="0"/>
              </a:spcBef>
              <a:spcAft>
                <a:spcPts val="1000"/>
              </a:spcAft>
            </a:pPr>
            <a:r>
              <a:rPr lang="fr-FR" sz="1200" dirty="0">
                <a:solidFill>
                  <a:schemeClr val="tx1"/>
                </a:solidFill>
                <a:effectLst/>
                <a:latin typeface="+mn-lt"/>
                <a:ea typeface="Times New Roman" panose="02020603050405020304" pitchFamily="18" charset="0"/>
                <a:cs typeface="Times New Roman" panose="02020603050405020304" pitchFamily="18" charset="0"/>
              </a:rPr>
              <a:t> </a:t>
            </a:r>
            <a:r>
              <a:rPr lang="fr-FR" sz="1200" b="1" dirty="0">
                <a:solidFill>
                  <a:schemeClr val="tx1"/>
                </a:solidFill>
                <a:effectLst/>
                <a:latin typeface="+mn-lt"/>
                <a:ea typeface="Times New Roman" panose="02020603050405020304" pitchFamily="18" charset="0"/>
                <a:cs typeface="Times New Roman" panose="02020603050405020304" pitchFamily="18" charset="0"/>
              </a:rPr>
              <a:t>Demander</a:t>
            </a:r>
            <a:r>
              <a:rPr lang="fr-FR" sz="1200" dirty="0">
                <a:solidFill>
                  <a:schemeClr val="tx1"/>
                </a:solidFill>
                <a:effectLst/>
                <a:latin typeface="+mn-lt"/>
                <a:ea typeface="Times New Roman" panose="02020603050405020304" pitchFamily="18" charset="0"/>
                <a:cs typeface="Times New Roman" panose="02020603050405020304" pitchFamily="18" charset="0"/>
              </a:rPr>
              <a:t> : « Quelle est l’étiquette du verbe </a:t>
            </a:r>
            <a:r>
              <a:rPr lang="fr-FR" sz="1200" i="1" dirty="0">
                <a:solidFill>
                  <a:schemeClr val="tx1"/>
                </a:solidFill>
                <a:effectLst/>
                <a:latin typeface="+mn-lt"/>
                <a:ea typeface="Times New Roman" panose="02020603050405020304" pitchFamily="18" charset="0"/>
                <a:cs typeface="Times New Roman" panose="02020603050405020304" pitchFamily="18" charset="0"/>
              </a:rPr>
              <a:t>écrire</a:t>
            </a:r>
            <a:r>
              <a:rPr lang="fr-FR" sz="1200" dirty="0">
                <a:solidFill>
                  <a:schemeClr val="tx1"/>
                </a:solidFill>
                <a:effectLst/>
                <a:latin typeface="+mn-lt"/>
                <a:ea typeface="Times New Roman" panose="02020603050405020304" pitchFamily="18" charset="0"/>
                <a:cs typeface="Times New Roman" panose="02020603050405020304" pitchFamily="18" charset="0"/>
              </a:rPr>
              <a:t> ? »</a:t>
            </a:r>
            <a:endParaRPr lang="fr-FR" sz="1200" dirty="0">
              <a:solidFill>
                <a:schemeClr val="tx1"/>
              </a:solidFill>
              <a:effectLst/>
              <a:latin typeface="+mn-lt"/>
              <a:ea typeface="Calibri" panose="020F0502020204030204" pitchFamily="34" charset="0"/>
              <a:cs typeface="Times New Roman" panose="02020603050405020304" pitchFamily="18" charset="0"/>
            </a:endParaRPr>
          </a:p>
          <a:p>
            <a:pPr algn="just">
              <a:lnSpc>
                <a:spcPct val="115000"/>
              </a:lnSpc>
              <a:spcBef>
                <a:spcPts val="0"/>
              </a:spcBef>
              <a:spcAft>
                <a:spcPts val="1000"/>
              </a:spcAft>
            </a:pPr>
            <a:r>
              <a:rPr lang="fr-FR" sz="1200" u="sng" dirty="0">
                <a:solidFill>
                  <a:schemeClr val="tx1"/>
                </a:solidFill>
                <a:effectLst/>
                <a:latin typeface="+mn-lt"/>
                <a:ea typeface="Times New Roman" panose="02020603050405020304" pitchFamily="18" charset="0"/>
                <a:cs typeface="Times New Roman" panose="02020603050405020304" pitchFamily="18" charset="0"/>
              </a:rPr>
              <a:t>Réponse attendue </a:t>
            </a:r>
            <a:r>
              <a:rPr lang="fr-FR" sz="1200" dirty="0">
                <a:solidFill>
                  <a:schemeClr val="tx1"/>
                </a:solidFill>
                <a:effectLst/>
                <a:latin typeface="+mn-lt"/>
                <a:ea typeface="Times New Roman" panose="02020603050405020304" pitchFamily="18" charset="0"/>
                <a:cs typeface="Times New Roman" panose="02020603050405020304" pitchFamily="18" charset="0"/>
              </a:rPr>
              <a:t>:</a:t>
            </a:r>
            <a:endParaRPr lang="fr-FR" sz="1200" dirty="0">
              <a:solidFill>
                <a:schemeClr val="tx1"/>
              </a:solidFill>
              <a:effectLst/>
              <a:latin typeface="+mn-lt"/>
              <a:ea typeface="Calibri" panose="020F0502020204030204" pitchFamily="34" charset="0"/>
              <a:cs typeface="Times New Roman" panose="02020603050405020304" pitchFamily="18" charset="0"/>
            </a:endParaRPr>
          </a:p>
          <a:p>
            <a:pPr algn="just">
              <a:lnSpc>
                <a:spcPct val="115000"/>
              </a:lnSpc>
              <a:spcBef>
                <a:spcPts val="0"/>
              </a:spcBef>
              <a:spcAft>
                <a:spcPts val="1000"/>
              </a:spcAft>
            </a:pPr>
            <a:r>
              <a:rPr lang="fr-FR" sz="1200" dirty="0">
                <a:solidFill>
                  <a:schemeClr val="tx1"/>
                </a:solidFill>
                <a:effectLst/>
                <a:latin typeface="+mn-lt"/>
                <a:ea typeface="Times New Roman" panose="02020603050405020304" pitchFamily="18" charset="0"/>
                <a:cs typeface="Times New Roman" panose="02020603050405020304" pitchFamily="18" charset="0"/>
              </a:rPr>
              <a:t>Écrire à qqn – écrire à son frère</a:t>
            </a:r>
            <a:endParaRPr lang="fr-FR" sz="1200" dirty="0">
              <a:solidFill>
                <a:schemeClr val="tx1"/>
              </a:solidFill>
              <a:effectLst/>
              <a:latin typeface="+mn-lt"/>
              <a:ea typeface="Calibri" panose="020F0502020204030204" pitchFamily="34" charset="0"/>
              <a:cs typeface="Times New Roman" panose="02020603050405020304" pitchFamily="18" charset="0"/>
            </a:endParaRPr>
          </a:p>
          <a:p>
            <a:pPr algn="just">
              <a:lnSpc>
                <a:spcPct val="115000"/>
              </a:lnSpc>
              <a:spcBef>
                <a:spcPts val="0"/>
              </a:spcBef>
              <a:spcAft>
                <a:spcPts val="1000"/>
              </a:spcAft>
            </a:pPr>
            <a:r>
              <a:rPr lang="fr-FR" sz="1200" dirty="0">
                <a:solidFill>
                  <a:schemeClr val="tx1"/>
                </a:solidFill>
                <a:effectLst/>
                <a:latin typeface="+mn-lt"/>
                <a:ea typeface="Times New Roman" panose="02020603050405020304" pitchFamily="18" charset="0"/>
                <a:cs typeface="Times New Roman" panose="02020603050405020304" pitchFamily="18" charset="0"/>
              </a:rPr>
              <a:t>Écrire qqch – écrire une lettre</a:t>
            </a:r>
            <a:endParaRPr lang="fr-FR" dirty="0"/>
          </a:p>
          <a:p>
            <a:pPr algn="just">
              <a:lnSpc>
                <a:spcPct val="115000"/>
              </a:lnSpc>
              <a:spcBef>
                <a:spcPts val="0"/>
              </a:spcBef>
              <a:spcAft>
                <a:spcPts val="1000"/>
              </a:spcAft>
            </a:pPr>
            <a:endParaRPr lang="fr-FR" sz="1200" b="1" dirty="0">
              <a:solidFill>
                <a:schemeClr val="tx1"/>
              </a:solidFill>
              <a:effectLst/>
              <a:latin typeface="+mn-lt"/>
              <a:ea typeface="Times New Roman" panose="02020603050405020304" pitchFamily="18" charset="0"/>
              <a:cs typeface="Times New Roman" panose="02020603050405020304" pitchFamily="18" charset="0"/>
            </a:endParaRPr>
          </a:p>
          <a:p>
            <a:pPr algn="just">
              <a:lnSpc>
                <a:spcPct val="115000"/>
              </a:lnSpc>
              <a:spcBef>
                <a:spcPts val="0"/>
              </a:spcBef>
              <a:spcAft>
                <a:spcPts val="1000"/>
              </a:spcAft>
            </a:pPr>
            <a:r>
              <a:rPr lang="fr-FR" sz="1200" b="1" dirty="0">
                <a:solidFill>
                  <a:schemeClr val="tx1"/>
                </a:solidFill>
                <a:effectLst/>
                <a:latin typeface="+mn-lt"/>
                <a:ea typeface="Times New Roman" panose="02020603050405020304" pitchFamily="18" charset="0"/>
                <a:cs typeface="Times New Roman" panose="02020603050405020304" pitchFamily="18" charset="0"/>
              </a:rPr>
              <a:t>Expliquer</a:t>
            </a:r>
            <a:r>
              <a:rPr lang="fr-FR" sz="1200" dirty="0">
                <a:solidFill>
                  <a:schemeClr val="tx1"/>
                </a:solidFill>
                <a:effectLst/>
                <a:latin typeface="+mn-lt"/>
                <a:ea typeface="Times New Roman" panose="02020603050405020304" pitchFamily="18" charset="0"/>
                <a:cs typeface="Times New Roman" panose="02020603050405020304" pitchFamily="18" charset="0"/>
              </a:rPr>
              <a:t> : « On avait vu dans la leçon CM1-35 </a:t>
            </a:r>
            <a:r>
              <a:rPr lang="fr-FR" sz="1200" i="1" dirty="0">
                <a:solidFill>
                  <a:schemeClr val="tx1"/>
                </a:solidFill>
                <a:effectLst/>
                <a:latin typeface="+mn-lt"/>
                <a:ea typeface="Times New Roman" panose="02020603050405020304" pitchFamily="18" charset="0"/>
                <a:cs typeface="Times New Roman" panose="02020603050405020304" pitchFamily="18" charset="0"/>
              </a:rPr>
              <a:t>Différentes briques du verbe</a:t>
            </a:r>
            <a:r>
              <a:rPr lang="fr-FR" sz="1200" dirty="0">
                <a:solidFill>
                  <a:schemeClr val="tx1"/>
                </a:solidFill>
                <a:effectLst/>
                <a:latin typeface="+mn-lt"/>
                <a:ea typeface="Times New Roman" panose="02020603050405020304" pitchFamily="18" charset="0"/>
                <a:cs typeface="Times New Roman" panose="02020603050405020304" pitchFamily="18" charset="0"/>
              </a:rPr>
              <a:t> que certains verbes pouvaient avoir plusieurs compléments. C’est le cas du verbe </a:t>
            </a:r>
            <a:r>
              <a:rPr lang="fr-FR" sz="1200" i="1" dirty="0">
                <a:solidFill>
                  <a:schemeClr val="tx1"/>
                </a:solidFill>
                <a:effectLst/>
                <a:latin typeface="+mn-lt"/>
                <a:ea typeface="Times New Roman" panose="02020603050405020304" pitchFamily="18" charset="0"/>
                <a:cs typeface="Times New Roman" panose="02020603050405020304" pitchFamily="18" charset="0"/>
              </a:rPr>
              <a:t>écrire</a:t>
            </a:r>
            <a:r>
              <a:rPr lang="fr-FR" sz="1200" dirty="0">
                <a:solidFill>
                  <a:schemeClr val="tx1"/>
                </a:solidFill>
                <a:effectLst/>
                <a:latin typeface="+mn-lt"/>
                <a:ea typeface="Times New Roman" panose="02020603050405020304" pitchFamily="18" charset="0"/>
                <a:cs typeface="Times New Roman" panose="02020603050405020304" pitchFamily="18" charset="0"/>
              </a:rPr>
              <a:t>. » </a:t>
            </a:r>
            <a:endParaRPr lang="fr-FR" sz="1200" dirty="0">
              <a:solidFill>
                <a:schemeClr val="tx1"/>
              </a:solidFill>
              <a:effectLst/>
              <a:latin typeface="+mn-lt"/>
              <a:ea typeface="Calibri" panose="020F0502020204030204" pitchFamily="34" charset="0"/>
              <a:cs typeface="Times New Roman" panose="02020603050405020304" pitchFamily="18" charset="0"/>
            </a:endParaRPr>
          </a:p>
          <a:p>
            <a:endParaRPr lang="fr-FR" dirty="0"/>
          </a:p>
        </p:txBody>
      </p:sp>
      <p:sp>
        <p:nvSpPr>
          <p:cNvPr id="4" name="Espace réservé du numéro de diapositive 3">
            <a:extLst>
              <a:ext uri="{FF2B5EF4-FFF2-40B4-BE49-F238E27FC236}">
                <a16:creationId xmlns:a16="http://schemas.microsoft.com/office/drawing/2014/main" id="{A135F887-CEE0-787D-D562-B528E79821C8}"/>
              </a:ext>
            </a:extLst>
          </p:cNvPr>
          <p:cNvSpPr>
            <a:spLocks noGrp="1"/>
          </p:cNvSpPr>
          <p:nvPr>
            <p:ph type="sldNum" sz="quarter" idx="5"/>
          </p:nvPr>
        </p:nvSpPr>
        <p:spPr/>
        <p:txBody>
          <a:bodyPr/>
          <a:lstStyle/>
          <a:p>
            <a:fld id="{C8BB97F1-519C-314A-8105-278FDE752994}" type="slidenum">
              <a:rPr lang="fr-FR" smtClean="0"/>
              <a:t>26</a:t>
            </a:fld>
            <a:endParaRPr lang="fr-FR"/>
          </a:p>
        </p:txBody>
      </p:sp>
    </p:spTree>
    <p:extLst>
      <p:ext uri="{BB962C8B-B14F-4D97-AF65-F5344CB8AC3E}">
        <p14:creationId xmlns:p14="http://schemas.microsoft.com/office/powerpoint/2010/main" val="2832144886"/>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fr-FR" sz="1200" b="1" dirty="0">
                <a:solidFill>
                  <a:schemeClr val="tx1"/>
                </a:solidFill>
                <a:effectLst/>
                <a:latin typeface="+mn-lt"/>
                <a:ea typeface="Times New Roman" panose="02020603050405020304" pitchFamily="18" charset="0"/>
                <a:cs typeface="Times New Roman" panose="02020603050405020304" pitchFamily="18" charset="0"/>
              </a:rPr>
              <a:t>Demander</a:t>
            </a:r>
            <a:r>
              <a:rPr lang="fr-FR" sz="1200" dirty="0">
                <a:solidFill>
                  <a:schemeClr val="tx1"/>
                </a:solidFill>
                <a:effectLst/>
                <a:latin typeface="+mn-lt"/>
                <a:ea typeface="Times New Roman" panose="02020603050405020304" pitchFamily="18" charset="0"/>
                <a:cs typeface="Times New Roman" panose="02020603050405020304" pitchFamily="18" charset="0"/>
              </a:rPr>
              <a:t> : « Que pensez-vous de ces phrases ? »</a:t>
            </a:r>
          </a:p>
          <a:p>
            <a:pPr algn="just">
              <a:lnSpc>
                <a:spcPct val="115000"/>
              </a:lnSpc>
              <a:spcAft>
                <a:spcPts val="1000"/>
              </a:spcAft>
            </a:pPr>
            <a:r>
              <a:rPr lang="fr-FR" sz="1200" u="sng" dirty="0">
                <a:solidFill>
                  <a:schemeClr val="tx1"/>
                </a:solidFill>
                <a:effectLst/>
                <a:latin typeface="+mn-lt"/>
                <a:ea typeface="Times New Roman" panose="02020603050405020304" pitchFamily="18" charset="0"/>
                <a:cs typeface="Times New Roman" panose="02020603050405020304" pitchFamily="18" charset="0"/>
              </a:rPr>
              <a:t>Réaction attendue </a:t>
            </a:r>
            <a:r>
              <a:rPr lang="fr-FR" sz="1200" dirty="0">
                <a:solidFill>
                  <a:schemeClr val="tx1"/>
                </a:solidFill>
                <a:effectLst/>
                <a:latin typeface="+mn-lt"/>
                <a:ea typeface="Times New Roman" panose="02020603050405020304" pitchFamily="18" charset="0"/>
                <a:cs typeface="Times New Roman" panose="02020603050405020304" pitchFamily="18" charset="0"/>
              </a:rPr>
              <a:t>:</a:t>
            </a:r>
            <a:endParaRPr lang="fr-FR" sz="1200" dirty="0">
              <a:solidFill>
                <a:schemeClr val="tx1"/>
              </a:solidFill>
              <a:effectLst/>
              <a:latin typeface="+mn-lt"/>
              <a:ea typeface="Calibri" panose="020F0502020204030204" pitchFamily="34" charset="0"/>
              <a:cs typeface="Times New Roman" panose="02020603050405020304" pitchFamily="18" charset="0"/>
            </a:endParaRPr>
          </a:p>
          <a:p>
            <a:pPr algn="just">
              <a:lnSpc>
                <a:spcPct val="115000"/>
              </a:lnSpc>
              <a:spcAft>
                <a:spcPts val="1000"/>
              </a:spcAft>
            </a:pPr>
            <a:r>
              <a:rPr lang="fr-FR" sz="1200" dirty="0">
                <a:solidFill>
                  <a:schemeClr val="tx1"/>
                </a:solidFill>
                <a:effectLst/>
                <a:latin typeface="+mn-lt"/>
                <a:ea typeface="Times New Roman" panose="02020603050405020304" pitchFamily="18" charset="0"/>
                <a:cs typeface="Times New Roman" panose="02020603050405020304" pitchFamily="18" charset="0"/>
              </a:rPr>
              <a:t>Il y a beaucoup de pronoms !</a:t>
            </a:r>
            <a:endParaRPr lang="fr-FR" sz="1200" dirty="0">
              <a:solidFill>
                <a:schemeClr val="tx1"/>
              </a:solidFill>
              <a:effectLst/>
              <a:latin typeface="+mn-lt"/>
              <a:ea typeface="Calibri" panose="020F0502020204030204" pitchFamily="34" charset="0"/>
              <a:cs typeface="Times New Roman" panose="02020603050405020304" pitchFamily="18" charset="0"/>
            </a:endParaRPr>
          </a:p>
          <a:p>
            <a:pPr algn="just">
              <a:lnSpc>
                <a:spcPct val="115000"/>
              </a:lnSpc>
              <a:spcAft>
                <a:spcPts val="1000"/>
              </a:spcAft>
            </a:pPr>
            <a:r>
              <a:rPr lang="fr-FR" sz="1200" dirty="0">
                <a:solidFill>
                  <a:schemeClr val="tx1"/>
                </a:solidFill>
                <a:effectLst/>
                <a:latin typeface="+mn-lt"/>
                <a:ea typeface="Times New Roman" panose="02020603050405020304" pitchFamily="18" charset="0"/>
                <a:cs typeface="Times New Roman" panose="02020603050405020304" pitchFamily="18" charset="0"/>
              </a:rPr>
              <a:t>Les pronoms sont tous avant le verbe.</a:t>
            </a:r>
            <a:endParaRPr lang="fr-FR" sz="1200" dirty="0">
              <a:solidFill>
                <a:schemeClr val="tx1"/>
              </a:solidFill>
              <a:effectLst/>
              <a:latin typeface="+mn-lt"/>
              <a:ea typeface="Calibri" panose="020F0502020204030204" pitchFamily="34" charset="0"/>
              <a:cs typeface="Times New Roman" panose="02020603050405020304" pitchFamily="18" charset="0"/>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lang="fr-FR" sz="1800" dirty="0">
              <a:effectLst/>
              <a:latin typeface="Calibri" panose="020F0502020204030204" pitchFamily="34" charset="0"/>
              <a:ea typeface="Calibri" panose="020F0502020204030204" pitchFamily="34" charset="0"/>
              <a:cs typeface="Times New Roman" panose="02020603050405020304" pitchFamily="18" charset="0"/>
            </a:endParaRPr>
          </a:p>
          <a:p>
            <a:endParaRPr lang="fr-FR" dirty="0"/>
          </a:p>
        </p:txBody>
      </p:sp>
      <p:sp>
        <p:nvSpPr>
          <p:cNvPr id="4" name="Espace réservé du numéro de diapositive 3"/>
          <p:cNvSpPr>
            <a:spLocks noGrp="1"/>
          </p:cNvSpPr>
          <p:nvPr>
            <p:ph type="sldNum" sz="quarter" idx="5"/>
          </p:nvPr>
        </p:nvSpPr>
        <p:spPr/>
        <p:txBody>
          <a:bodyPr/>
          <a:lstStyle/>
          <a:p>
            <a:fld id="{C8BB97F1-519C-314A-8105-278FDE752994}" type="slidenum">
              <a:rPr lang="fr-FR" smtClean="0"/>
              <a:t>27</a:t>
            </a:fld>
            <a:endParaRPr lang="fr-FR"/>
          </a:p>
        </p:txBody>
      </p:sp>
    </p:spTree>
    <p:extLst>
      <p:ext uri="{BB962C8B-B14F-4D97-AF65-F5344CB8AC3E}">
        <p14:creationId xmlns:p14="http://schemas.microsoft.com/office/powerpoint/2010/main" val="503821761"/>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14B8C81-5571-5228-5033-2E390D551CDD}"/>
            </a:ext>
          </a:extLst>
        </p:cNvPr>
        <p:cNvGrpSpPr/>
        <p:nvPr/>
      </p:nvGrpSpPr>
      <p:grpSpPr>
        <a:xfrm>
          <a:off x="0" y="0"/>
          <a:ext cx="0" cy="0"/>
          <a:chOff x="0" y="0"/>
          <a:chExt cx="0" cy="0"/>
        </a:xfrm>
      </p:grpSpPr>
      <p:sp>
        <p:nvSpPr>
          <p:cNvPr id="2" name="Espace réservé de l'image des diapositives 1">
            <a:extLst>
              <a:ext uri="{FF2B5EF4-FFF2-40B4-BE49-F238E27FC236}">
                <a16:creationId xmlns:a16="http://schemas.microsoft.com/office/drawing/2014/main" id="{E022078C-8BA4-5DB0-B55A-1FC184DB91CB}"/>
              </a:ext>
            </a:extLst>
          </p:cNvPr>
          <p:cNvSpPr>
            <a:spLocks noGrp="1" noRot="1" noChangeAspect="1"/>
          </p:cNvSpPr>
          <p:nvPr>
            <p:ph type="sldImg"/>
          </p:nvPr>
        </p:nvSpPr>
        <p:spPr/>
      </p:sp>
      <p:sp>
        <p:nvSpPr>
          <p:cNvPr id="3" name="Espace réservé des notes 2">
            <a:extLst>
              <a:ext uri="{FF2B5EF4-FFF2-40B4-BE49-F238E27FC236}">
                <a16:creationId xmlns:a16="http://schemas.microsoft.com/office/drawing/2014/main" id="{8165F1ED-AC08-6A3D-B3EF-FD2DAF9C29E4}"/>
              </a:ext>
            </a:extLst>
          </p:cNvPr>
          <p:cNvSpPr>
            <a:spLocks noGrp="1"/>
          </p:cNvSpPr>
          <p:nvPr>
            <p:ph type="body" idx="1"/>
          </p:nvPr>
        </p:nvSpPr>
        <p:spPr/>
        <p:txBody>
          <a:bodyPr/>
          <a:lstStyle/>
          <a:p>
            <a:pPr algn="just">
              <a:lnSpc>
                <a:spcPct val="115000"/>
              </a:lnSpc>
              <a:spcAft>
                <a:spcPts val="1000"/>
              </a:spcAft>
            </a:pPr>
            <a:r>
              <a:rPr lang="fr-FR" sz="1200" b="1" dirty="0">
                <a:solidFill>
                  <a:schemeClr val="tx1"/>
                </a:solidFill>
                <a:effectLst/>
                <a:latin typeface="+mn-lt"/>
                <a:ea typeface="Calibri" panose="020F0502020204030204" pitchFamily="34" charset="0"/>
                <a:cs typeface="Times New Roman" panose="02020603050405020304" pitchFamily="18" charset="0"/>
              </a:rPr>
              <a:t>Expliquer</a:t>
            </a:r>
            <a:r>
              <a:rPr lang="fr-FR" sz="1200" dirty="0">
                <a:solidFill>
                  <a:schemeClr val="tx1"/>
                </a:solidFill>
                <a:effectLst/>
                <a:latin typeface="+mn-lt"/>
                <a:ea typeface="Calibri" panose="020F0502020204030204" pitchFamily="34" charset="0"/>
                <a:cs typeface="Times New Roman" panose="02020603050405020304" pitchFamily="18" charset="0"/>
              </a:rPr>
              <a:t> : « On peut avoir jusqu’à trois pronoms personnels avant le verbe. Le premier, c’est le sujet, les deux autres sont des compléments du verbe, COD et COI. Après seulement il y a le verbe.</a:t>
            </a:r>
          </a:p>
          <a:p>
            <a:pPr algn="just">
              <a:lnSpc>
                <a:spcPct val="115000"/>
              </a:lnSpc>
              <a:spcAft>
                <a:spcPts val="1000"/>
              </a:spcAft>
            </a:pPr>
            <a:r>
              <a:rPr lang="fr-FR" sz="1200" dirty="0">
                <a:solidFill>
                  <a:schemeClr val="tx1"/>
                </a:solidFill>
                <a:effectLst/>
                <a:latin typeface="+mn-lt"/>
                <a:ea typeface="Calibri" panose="020F0502020204030204" pitchFamily="34" charset="0"/>
                <a:cs typeface="Times New Roman" panose="02020603050405020304" pitchFamily="18" charset="0"/>
              </a:rPr>
              <a:t>Les compléments d’objet passent ici devant le verbe mais ils appartiennent toujours à la brique du verbe. »</a:t>
            </a:r>
          </a:p>
          <a:p>
            <a:pPr marL="0" marR="0" lvl="0" indent="0" algn="l" defTabSz="914400" rtl="0" eaLnBrk="1" fontAlgn="auto" latinLnBrk="0" hangingPunct="1">
              <a:lnSpc>
                <a:spcPct val="100000"/>
              </a:lnSpc>
              <a:spcBef>
                <a:spcPts val="0"/>
              </a:spcBef>
              <a:spcAft>
                <a:spcPts val="0"/>
              </a:spcAft>
              <a:buClrTx/>
              <a:buSzTx/>
              <a:buFontTx/>
              <a:buNone/>
              <a:tabLst/>
              <a:defRPr/>
            </a:pPr>
            <a:endParaRPr lang="fr-FR" sz="1200" dirty="0">
              <a:solidFill>
                <a:schemeClr val="tx1"/>
              </a:solidFill>
              <a:effectLst/>
              <a:latin typeface="+mn-lt"/>
              <a:ea typeface="Calibri" panose="020F0502020204030204" pitchFamily="34" charset="0"/>
              <a:cs typeface="Times New Roman" panose="02020603050405020304" pitchFamily="18" charset="0"/>
            </a:endParaRPr>
          </a:p>
          <a:p>
            <a:pPr algn="just">
              <a:lnSpc>
                <a:spcPct val="115000"/>
              </a:lnSpc>
              <a:spcAft>
                <a:spcPts val="1000"/>
              </a:spcAft>
            </a:pPr>
            <a:r>
              <a:rPr lang="fr-FR" sz="1200" b="1" dirty="0">
                <a:solidFill>
                  <a:schemeClr val="tx1"/>
                </a:solidFill>
                <a:effectLst/>
                <a:latin typeface="+mn-lt"/>
                <a:ea typeface="Calibri" panose="020F0502020204030204" pitchFamily="34" charset="0"/>
                <a:cs typeface="Times New Roman" panose="02020603050405020304" pitchFamily="18" charset="0"/>
              </a:rPr>
              <a:t>Demander</a:t>
            </a:r>
            <a:r>
              <a:rPr lang="fr-FR" sz="1200" dirty="0">
                <a:solidFill>
                  <a:schemeClr val="tx1"/>
                </a:solidFill>
                <a:effectLst/>
                <a:latin typeface="+mn-lt"/>
                <a:ea typeface="Calibri" panose="020F0502020204030204" pitchFamily="34" charset="0"/>
                <a:cs typeface="Times New Roman" panose="02020603050405020304" pitchFamily="18" charset="0"/>
              </a:rPr>
              <a:t> : « Alors, que peut-on faire pour ne pas confondre le pronom personnel complément et un déterminant ? »</a:t>
            </a:r>
          </a:p>
          <a:p>
            <a:pPr algn="just">
              <a:lnSpc>
                <a:spcPct val="115000"/>
              </a:lnSpc>
              <a:spcAft>
                <a:spcPts val="1000"/>
              </a:spcAft>
            </a:pPr>
            <a:r>
              <a:rPr lang="fr-FR" sz="1200" u="sng" dirty="0">
                <a:solidFill>
                  <a:schemeClr val="tx1"/>
                </a:solidFill>
                <a:effectLst/>
                <a:latin typeface="+mn-lt"/>
                <a:ea typeface="Calibri" panose="020F0502020204030204" pitchFamily="34" charset="0"/>
                <a:cs typeface="Times New Roman" panose="02020603050405020304" pitchFamily="18" charset="0"/>
              </a:rPr>
              <a:t>Réponse attendue </a:t>
            </a:r>
            <a:r>
              <a:rPr lang="fr-FR" sz="1200" dirty="0">
                <a:solidFill>
                  <a:schemeClr val="tx1"/>
                </a:solidFill>
                <a:effectLst/>
                <a:latin typeface="+mn-lt"/>
                <a:ea typeface="Calibri" panose="020F0502020204030204" pitchFamily="34" charset="0"/>
                <a:cs typeface="Times New Roman" panose="02020603050405020304" pitchFamily="18" charset="0"/>
              </a:rPr>
              <a:t>:</a:t>
            </a:r>
          </a:p>
          <a:p>
            <a:pPr algn="just">
              <a:lnSpc>
                <a:spcPct val="115000"/>
              </a:lnSpc>
              <a:spcAft>
                <a:spcPts val="1000"/>
              </a:spcAft>
            </a:pPr>
            <a:r>
              <a:rPr lang="fr-FR" sz="1200" dirty="0">
                <a:solidFill>
                  <a:schemeClr val="tx1"/>
                </a:solidFill>
                <a:effectLst/>
                <a:latin typeface="+mn-lt"/>
                <a:ea typeface="Calibri" panose="020F0502020204030204" pitchFamily="34" charset="0"/>
                <a:cs typeface="Times New Roman" panose="02020603050405020304" pitchFamily="18" charset="0"/>
              </a:rPr>
              <a:t>On regarde le mot qui est derrière, si c’est un nom ou si c’est un verbe.</a:t>
            </a:r>
          </a:p>
          <a:p>
            <a:pPr algn="just">
              <a:lnSpc>
                <a:spcPct val="115000"/>
              </a:lnSpc>
              <a:spcAft>
                <a:spcPts val="1000"/>
              </a:spcAft>
            </a:pPr>
            <a:r>
              <a:rPr lang="fr-FR" sz="1200" dirty="0">
                <a:solidFill>
                  <a:schemeClr val="tx1"/>
                </a:solidFill>
                <a:effectLst/>
                <a:latin typeface="+mn-lt"/>
                <a:ea typeface="Calibri" panose="020F0502020204030204" pitchFamily="34" charset="0"/>
                <a:cs typeface="Times New Roman" panose="02020603050405020304" pitchFamily="18" charset="0"/>
              </a:rPr>
              <a:t>Devant un nom, c’est un déterminant.</a:t>
            </a:r>
          </a:p>
          <a:p>
            <a:pPr algn="just">
              <a:lnSpc>
                <a:spcPct val="115000"/>
              </a:lnSpc>
              <a:spcAft>
                <a:spcPts val="1000"/>
              </a:spcAft>
            </a:pPr>
            <a:r>
              <a:rPr lang="fr-FR" sz="1200" dirty="0">
                <a:solidFill>
                  <a:schemeClr val="tx1"/>
                </a:solidFill>
                <a:effectLst/>
                <a:latin typeface="+mn-lt"/>
                <a:ea typeface="Calibri" panose="020F0502020204030204" pitchFamily="34" charset="0"/>
                <a:cs typeface="Times New Roman" panose="02020603050405020304" pitchFamily="18" charset="0"/>
              </a:rPr>
              <a:t>Devant un verbe, c’est un pronom personnel.</a:t>
            </a:r>
          </a:p>
          <a:p>
            <a:endParaRPr lang="fr-FR" dirty="0"/>
          </a:p>
        </p:txBody>
      </p:sp>
      <p:sp>
        <p:nvSpPr>
          <p:cNvPr id="4" name="Espace réservé du numéro de diapositive 3">
            <a:extLst>
              <a:ext uri="{FF2B5EF4-FFF2-40B4-BE49-F238E27FC236}">
                <a16:creationId xmlns:a16="http://schemas.microsoft.com/office/drawing/2014/main" id="{98855408-E165-74EF-28F7-932A3EBEF81E}"/>
              </a:ext>
            </a:extLst>
          </p:cNvPr>
          <p:cNvSpPr>
            <a:spLocks noGrp="1"/>
          </p:cNvSpPr>
          <p:nvPr>
            <p:ph type="sldNum" sz="quarter" idx="5"/>
          </p:nvPr>
        </p:nvSpPr>
        <p:spPr/>
        <p:txBody>
          <a:bodyPr/>
          <a:lstStyle/>
          <a:p>
            <a:fld id="{C8BB97F1-519C-314A-8105-278FDE752994}" type="slidenum">
              <a:rPr lang="fr-FR" smtClean="0"/>
              <a:t>28</a:t>
            </a:fld>
            <a:endParaRPr lang="fr-FR"/>
          </a:p>
        </p:txBody>
      </p:sp>
    </p:spTree>
    <p:extLst>
      <p:ext uri="{BB962C8B-B14F-4D97-AF65-F5344CB8AC3E}">
        <p14:creationId xmlns:p14="http://schemas.microsoft.com/office/powerpoint/2010/main" val="4214166174"/>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r>
              <a:rPr lang="fr-FR" sz="1200" b="1" dirty="0">
                <a:solidFill>
                  <a:schemeClr val="tx1"/>
                </a:solidFill>
                <a:latin typeface="+mn-lt"/>
              </a:rPr>
              <a:t>Reformuler avec les élèves </a:t>
            </a:r>
            <a:r>
              <a:rPr lang="fr-FR" sz="1200" dirty="0">
                <a:solidFill>
                  <a:schemeClr val="tx1"/>
                </a:solidFill>
                <a:latin typeface="+mn-lt"/>
              </a:rPr>
              <a:t>ce qu’on a appris :</a:t>
            </a:r>
          </a:p>
          <a:p>
            <a:endParaRPr lang="fr-FR" sz="1200" dirty="0">
              <a:solidFill>
                <a:schemeClr val="tx1"/>
              </a:solidFill>
              <a:latin typeface="+mn-lt"/>
            </a:endParaRPr>
          </a:p>
          <a:p>
            <a:pPr algn="just">
              <a:lnSpc>
                <a:spcPct val="115000"/>
              </a:lnSpc>
              <a:spcAft>
                <a:spcPts val="1000"/>
              </a:spcAft>
            </a:pPr>
            <a:r>
              <a:rPr lang="fr-FR" sz="1200" dirty="0">
                <a:solidFill>
                  <a:schemeClr val="tx1"/>
                </a:solidFill>
                <a:effectLst/>
                <a:latin typeface="+mn-lt"/>
                <a:ea typeface="Times New Roman" panose="02020603050405020304" pitchFamily="18" charset="0"/>
                <a:cs typeface="Times New Roman" panose="02020603050405020304" pitchFamily="18" charset="0"/>
              </a:rPr>
              <a:t>Le complément d’objet est-il toujours après le verbe ?</a:t>
            </a:r>
            <a:endParaRPr lang="fr-FR" sz="1200" dirty="0">
              <a:solidFill>
                <a:schemeClr val="tx1"/>
              </a:solidFill>
              <a:effectLst/>
              <a:latin typeface="+mn-lt"/>
              <a:ea typeface="Calibri" panose="020F0502020204030204" pitchFamily="34" charset="0"/>
              <a:cs typeface="Times New Roman" panose="02020603050405020304" pitchFamily="18" charset="0"/>
            </a:endParaRPr>
          </a:p>
          <a:p>
            <a:pPr algn="just">
              <a:lnSpc>
                <a:spcPct val="115000"/>
              </a:lnSpc>
              <a:spcAft>
                <a:spcPts val="1000"/>
              </a:spcAft>
            </a:pPr>
            <a:r>
              <a:rPr lang="fr-FR" sz="800" b="1" dirty="0">
                <a:solidFill>
                  <a:schemeClr val="tx1"/>
                </a:solidFill>
                <a:effectLst/>
                <a:latin typeface="+mn-lt"/>
                <a:ea typeface="Times New Roman" panose="02020603050405020304" pitchFamily="18" charset="0"/>
                <a:cs typeface="Times New Roman" panose="02020603050405020304" pitchFamily="18" charset="0"/>
              </a:rPr>
              <a:t> </a:t>
            </a:r>
            <a:endParaRPr lang="fr-FR" sz="800" dirty="0">
              <a:solidFill>
                <a:schemeClr val="tx1"/>
              </a:solidFill>
              <a:effectLst/>
              <a:latin typeface="+mn-lt"/>
              <a:ea typeface="Calibri" panose="020F0502020204030204" pitchFamily="34" charset="0"/>
              <a:cs typeface="Times New Roman" panose="02020603050405020304" pitchFamily="18" charset="0"/>
            </a:endParaRPr>
          </a:p>
          <a:p>
            <a:pPr algn="just">
              <a:lnSpc>
                <a:spcPct val="115000"/>
              </a:lnSpc>
              <a:spcAft>
                <a:spcPts val="1000"/>
              </a:spcAft>
            </a:pPr>
            <a:r>
              <a:rPr lang="fr-FR" sz="1200" dirty="0">
                <a:solidFill>
                  <a:schemeClr val="tx1"/>
                </a:solidFill>
                <a:effectLst/>
                <a:latin typeface="+mn-lt"/>
                <a:ea typeface="Calibri" panose="020F0502020204030204" pitchFamily="34" charset="0"/>
                <a:cs typeface="Times New Roman" panose="02020603050405020304" pitchFamily="18" charset="0"/>
              </a:rPr>
              <a:t>On trouve les compléments d’objet derrière, mais aussi devant les verbes quand ce sont des pronoms personnels. Le titre de la leçon </a:t>
            </a:r>
            <a:r>
              <a:rPr lang="fr-FR" sz="1200" i="1" dirty="0">
                <a:solidFill>
                  <a:schemeClr val="tx1"/>
                </a:solidFill>
                <a:effectLst/>
                <a:latin typeface="+mn-lt"/>
                <a:ea typeface="Calibri" panose="020F0502020204030204" pitchFamily="34" charset="0"/>
                <a:cs typeface="Times New Roman" panose="02020603050405020304" pitchFamily="18" charset="0"/>
              </a:rPr>
              <a:t>Tous derrière et lui devant</a:t>
            </a:r>
            <a:r>
              <a:rPr lang="fr-FR" sz="1200" dirty="0">
                <a:solidFill>
                  <a:schemeClr val="tx1"/>
                </a:solidFill>
                <a:effectLst/>
                <a:latin typeface="+mn-lt"/>
                <a:ea typeface="Calibri" panose="020F0502020204030204" pitchFamily="34" charset="0"/>
                <a:cs typeface="Times New Roman" panose="02020603050405020304" pitchFamily="18" charset="0"/>
              </a:rPr>
              <a:t> nous le rappelle.</a:t>
            </a:r>
          </a:p>
          <a:p>
            <a:pPr algn="just">
              <a:lnSpc>
                <a:spcPct val="115000"/>
              </a:lnSpc>
              <a:spcAft>
                <a:spcPts val="0"/>
              </a:spcAft>
            </a:pPr>
            <a:r>
              <a:rPr lang="fr-FR" sz="1200" dirty="0">
                <a:solidFill>
                  <a:schemeClr val="tx1"/>
                </a:solidFill>
                <a:effectLst/>
                <a:latin typeface="+mn-lt"/>
                <a:ea typeface="Calibri" panose="020F0502020204030204" pitchFamily="34" charset="0"/>
                <a:cs typeface="Times New Roman" panose="02020603050405020304" pitchFamily="18" charset="0"/>
              </a:rPr>
              <a:t>Luc // mange </a:t>
            </a:r>
            <a:r>
              <a:rPr lang="fr-FR" sz="1200" u="sng" dirty="0">
                <a:solidFill>
                  <a:schemeClr val="tx1"/>
                </a:solidFill>
                <a:effectLst/>
                <a:latin typeface="+mn-lt"/>
                <a:ea typeface="Calibri" panose="020F0502020204030204" pitchFamily="34" charset="0"/>
                <a:cs typeface="Times New Roman" panose="02020603050405020304" pitchFamily="18" charset="0"/>
              </a:rPr>
              <a:t>ces pruneaux</a:t>
            </a:r>
            <a:r>
              <a:rPr lang="fr-FR" sz="1200" dirty="0">
                <a:solidFill>
                  <a:schemeClr val="tx1"/>
                </a:solidFill>
                <a:effectLst/>
                <a:latin typeface="+mn-lt"/>
                <a:ea typeface="Calibri" panose="020F0502020204030204" pitchFamily="34" charset="0"/>
                <a:cs typeface="Times New Roman" panose="02020603050405020304" pitchFamily="18" charset="0"/>
              </a:rPr>
              <a:t>.		Luc // l</a:t>
            </a:r>
            <a:r>
              <a:rPr lang="fr-FR" sz="1200" u="sng" dirty="0">
                <a:solidFill>
                  <a:schemeClr val="tx1"/>
                </a:solidFill>
                <a:effectLst/>
                <a:latin typeface="+mn-lt"/>
                <a:ea typeface="Calibri" panose="020F0502020204030204" pitchFamily="34" charset="0"/>
                <a:cs typeface="Times New Roman" panose="02020603050405020304" pitchFamily="18" charset="0"/>
              </a:rPr>
              <a:t>es </a:t>
            </a:r>
            <a:r>
              <a:rPr lang="fr-FR" sz="1200" dirty="0">
                <a:solidFill>
                  <a:schemeClr val="tx1"/>
                </a:solidFill>
                <a:effectLst/>
                <a:latin typeface="+mn-lt"/>
                <a:ea typeface="Calibri" panose="020F0502020204030204" pitchFamily="34" charset="0"/>
                <a:cs typeface="Times New Roman" panose="02020603050405020304" pitchFamily="18" charset="0"/>
              </a:rPr>
              <a:t>mange.</a:t>
            </a:r>
          </a:p>
          <a:p>
            <a:pPr algn="just">
              <a:lnSpc>
                <a:spcPct val="115000"/>
              </a:lnSpc>
              <a:spcAft>
                <a:spcPts val="0"/>
              </a:spcAft>
            </a:pPr>
            <a:r>
              <a:rPr lang="fr-FR" sz="1200" dirty="0">
                <a:solidFill>
                  <a:schemeClr val="tx1"/>
                </a:solidFill>
                <a:effectLst/>
                <a:latin typeface="+mn-lt"/>
                <a:ea typeface="Calibri" panose="020F0502020204030204" pitchFamily="34" charset="0"/>
                <a:cs typeface="Times New Roman" panose="02020603050405020304" pitchFamily="18" charset="0"/>
              </a:rPr>
              <a:t>                            COD		         COD</a:t>
            </a:r>
          </a:p>
          <a:p>
            <a:pPr algn="just">
              <a:lnSpc>
                <a:spcPct val="115000"/>
              </a:lnSpc>
              <a:spcAft>
                <a:spcPts val="0"/>
              </a:spcAft>
            </a:pPr>
            <a:r>
              <a:rPr lang="fr-FR" sz="1200" dirty="0">
                <a:solidFill>
                  <a:schemeClr val="tx1"/>
                </a:solidFill>
                <a:effectLst/>
                <a:latin typeface="+mn-lt"/>
                <a:ea typeface="Calibri" panose="020F0502020204030204" pitchFamily="34" charset="0"/>
                <a:cs typeface="Times New Roman" panose="02020603050405020304" pitchFamily="18" charset="0"/>
              </a:rPr>
              <a:t>Maëlle // écrit </a:t>
            </a:r>
            <a:r>
              <a:rPr lang="fr-FR" sz="1200" u="sng" dirty="0">
                <a:solidFill>
                  <a:schemeClr val="tx1"/>
                </a:solidFill>
                <a:effectLst/>
                <a:latin typeface="+mn-lt"/>
                <a:ea typeface="Calibri" panose="020F0502020204030204" pitchFamily="34" charset="0"/>
                <a:cs typeface="Times New Roman" panose="02020603050405020304" pitchFamily="18" charset="0"/>
              </a:rPr>
              <a:t>à son frère</a:t>
            </a:r>
            <a:r>
              <a:rPr lang="fr-FR" sz="1200" dirty="0">
                <a:solidFill>
                  <a:schemeClr val="tx1"/>
                </a:solidFill>
                <a:effectLst/>
                <a:latin typeface="+mn-lt"/>
                <a:ea typeface="Calibri" panose="020F0502020204030204" pitchFamily="34" charset="0"/>
                <a:cs typeface="Times New Roman" panose="02020603050405020304" pitchFamily="18" charset="0"/>
              </a:rPr>
              <a:t>.		Maëlle // </a:t>
            </a:r>
            <a:r>
              <a:rPr lang="fr-FR" sz="1200" u="sng" dirty="0">
                <a:solidFill>
                  <a:schemeClr val="tx1"/>
                </a:solidFill>
                <a:effectLst/>
                <a:latin typeface="+mn-lt"/>
                <a:ea typeface="Calibri" panose="020F0502020204030204" pitchFamily="34" charset="0"/>
                <a:cs typeface="Times New Roman" panose="02020603050405020304" pitchFamily="18" charset="0"/>
              </a:rPr>
              <a:t>lui</a:t>
            </a:r>
            <a:r>
              <a:rPr lang="fr-FR" sz="1200" dirty="0">
                <a:solidFill>
                  <a:schemeClr val="tx1"/>
                </a:solidFill>
                <a:effectLst/>
                <a:latin typeface="+mn-lt"/>
                <a:ea typeface="Calibri" panose="020F0502020204030204" pitchFamily="34" charset="0"/>
                <a:cs typeface="Times New Roman" panose="02020603050405020304" pitchFamily="18" charset="0"/>
              </a:rPr>
              <a:t> écrit.</a:t>
            </a:r>
          </a:p>
          <a:p>
            <a:pPr algn="just">
              <a:lnSpc>
                <a:spcPct val="115000"/>
              </a:lnSpc>
              <a:spcAft>
                <a:spcPts val="0"/>
              </a:spcAft>
            </a:pPr>
            <a:r>
              <a:rPr lang="fr-FR" sz="1200" dirty="0">
                <a:solidFill>
                  <a:schemeClr val="tx1"/>
                </a:solidFill>
                <a:effectLst/>
                <a:latin typeface="+mn-lt"/>
                <a:ea typeface="Calibri" panose="020F0502020204030204" pitchFamily="34" charset="0"/>
                <a:cs typeface="Times New Roman" panose="02020603050405020304" pitchFamily="18" charset="0"/>
              </a:rPr>
              <a:t>                           COI		              COI</a:t>
            </a:r>
          </a:p>
          <a:p>
            <a:r>
              <a:rPr lang="fr-FR" sz="800" dirty="0">
                <a:solidFill>
                  <a:schemeClr val="tx1"/>
                </a:solidFill>
                <a:latin typeface="+mn-lt"/>
              </a:rPr>
              <a:t> </a:t>
            </a:r>
          </a:p>
          <a:p>
            <a:pPr marL="0" marR="0" lvl="0" indent="0" algn="l" defTabSz="914400" rtl="0" eaLnBrk="1" fontAlgn="auto" latinLnBrk="0" hangingPunct="1">
              <a:lnSpc>
                <a:spcPct val="100000"/>
              </a:lnSpc>
              <a:spcBef>
                <a:spcPts val="0"/>
              </a:spcBef>
              <a:spcAft>
                <a:spcPts val="0"/>
              </a:spcAft>
              <a:buClrTx/>
              <a:buSzTx/>
              <a:buFontTx/>
              <a:buNone/>
              <a:tabLst/>
              <a:defRPr/>
            </a:pPr>
            <a:r>
              <a:rPr lang="fr-FR" sz="1200" dirty="0">
                <a:solidFill>
                  <a:schemeClr val="tx1"/>
                </a:solidFill>
                <a:effectLst/>
                <a:latin typeface="+mn-lt"/>
                <a:ea typeface="Calibri" panose="020F0502020204030204" pitchFamily="34" charset="0"/>
                <a:cs typeface="Times New Roman" panose="02020603050405020304" pitchFamily="18" charset="0"/>
              </a:rPr>
              <a:t>Les pronoms personnels changent de forme selon leur fonction dans la phrase : sujet, COD ou COI.</a:t>
            </a:r>
          </a:p>
          <a:p>
            <a:endParaRPr lang="fr-FR" dirty="0"/>
          </a:p>
        </p:txBody>
      </p:sp>
      <p:sp>
        <p:nvSpPr>
          <p:cNvPr id="4" name="Espace réservé du numéro de diapositive 3"/>
          <p:cNvSpPr>
            <a:spLocks noGrp="1"/>
          </p:cNvSpPr>
          <p:nvPr>
            <p:ph type="sldNum" sz="quarter" idx="5"/>
          </p:nvPr>
        </p:nvSpPr>
        <p:spPr/>
        <p:txBody>
          <a:bodyPr/>
          <a:lstStyle/>
          <a:p>
            <a:fld id="{C8BB97F1-519C-314A-8105-278FDE752994}" type="slidenum">
              <a:rPr lang="fr-FR" smtClean="0"/>
              <a:t>29</a:t>
            </a:fld>
            <a:endParaRPr lang="fr-FR"/>
          </a:p>
        </p:txBody>
      </p:sp>
    </p:spTree>
    <p:extLst>
      <p:ext uri="{BB962C8B-B14F-4D97-AF65-F5344CB8AC3E}">
        <p14:creationId xmlns:p14="http://schemas.microsoft.com/office/powerpoint/2010/main" val="2147386252"/>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pPr algn="just">
              <a:lnSpc>
                <a:spcPct val="115000"/>
              </a:lnSpc>
              <a:spcAft>
                <a:spcPts val="1000"/>
              </a:spcAft>
            </a:pPr>
            <a:r>
              <a:rPr lang="fr-FR" sz="1200" b="1" dirty="0">
                <a:solidFill>
                  <a:schemeClr val="tx1"/>
                </a:solidFill>
                <a:effectLst/>
                <a:latin typeface="+mn-lt"/>
                <a:ea typeface="Calibri" panose="020F0502020204030204" pitchFamily="34" charset="0"/>
                <a:cs typeface="Times New Roman" panose="02020603050405020304" pitchFamily="18" charset="0"/>
              </a:rPr>
              <a:t>Distribuer</a:t>
            </a:r>
            <a:r>
              <a:rPr lang="fr-FR" sz="1200" dirty="0">
                <a:solidFill>
                  <a:schemeClr val="tx1"/>
                </a:solidFill>
                <a:effectLst/>
                <a:latin typeface="+mn-lt"/>
                <a:ea typeface="Calibri" panose="020F0502020204030204" pitchFamily="34" charset="0"/>
                <a:cs typeface="Times New Roman" panose="02020603050405020304" pitchFamily="18" charset="0"/>
              </a:rPr>
              <a:t> la trace écrite à mettre en couleurs (</a:t>
            </a:r>
            <a:r>
              <a:rPr lang="fr-FR" sz="1200" i="1" dirty="0">
                <a:solidFill>
                  <a:schemeClr val="tx1"/>
                </a:solidFill>
                <a:effectLst/>
                <a:latin typeface="+mn-lt"/>
                <a:ea typeface="Calibri" panose="020F0502020204030204" pitchFamily="34" charset="0"/>
                <a:cs typeface="Times New Roman" panose="02020603050405020304" pitchFamily="18" charset="0"/>
              </a:rPr>
              <a:t>Fiche photocopiable</a:t>
            </a:r>
            <a:r>
              <a:rPr lang="fr-FR" sz="1200" dirty="0">
                <a:solidFill>
                  <a:schemeClr val="tx1"/>
                </a:solidFill>
                <a:effectLst/>
                <a:latin typeface="+mn-lt"/>
                <a:ea typeface="Calibri" panose="020F0502020204030204" pitchFamily="34" charset="0"/>
                <a:cs typeface="Times New Roman" panose="02020603050405020304" pitchFamily="18" charset="0"/>
              </a:rPr>
              <a:t>). Et </a:t>
            </a:r>
            <a:r>
              <a:rPr lang="fr-FR" sz="1200" b="1" dirty="0">
                <a:solidFill>
                  <a:schemeClr val="tx1"/>
                </a:solidFill>
                <a:effectLst/>
                <a:latin typeface="+mn-lt"/>
                <a:ea typeface="Calibri" panose="020F0502020204030204" pitchFamily="34" charset="0"/>
                <a:cs typeface="Times New Roman" panose="02020603050405020304" pitchFamily="18" charset="0"/>
              </a:rPr>
              <a:t>donner les consignes </a:t>
            </a:r>
            <a:r>
              <a:rPr lang="fr-FR" sz="1200" dirty="0">
                <a:solidFill>
                  <a:schemeClr val="tx1"/>
                </a:solidFill>
                <a:effectLst/>
                <a:latin typeface="+mn-lt"/>
                <a:ea typeface="Calibri" panose="020F0502020204030204" pitchFamily="34" charset="0"/>
                <a:cs typeface="Times New Roman" panose="02020603050405020304" pitchFamily="18" charset="0"/>
              </a:rPr>
              <a:t>: </a:t>
            </a:r>
          </a:p>
          <a:p>
            <a:pPr algn="just">
              <a:lnSpc>
                <a:spcPct val="115000"/>
              </a:lnSpc>
              <a:spcAft>
                <a:spcPts val="1000"/>
              </a:spcAft>
            </a:pPr>
            <a:r>
              <a:rPr lang="fr-FR" sz="1200" dirty="0">
                <a:solidFill>
                  <a:schemeClr val="tx1"/>
                </a:solidFill>
                <a:effectLst/>
                <a:latin typeface="+mn-lt"/>
                <a:ea typeface="Calibri" panose="020F0502020204030204" pitchFamily="34" charset="0"/>
                <a:cs typeface="Times New Roman" panose="02020603050405020304" pitchFamily="18" charset="0"/>
              </a:rPr>
              <a:t>« Avec votre crayon vert, soulignez les briques-sujets. Repassez la flèche qui relie le nom sujet et le pronom sujet.</a:t>
            </a:r>
          </a:p>
          <a:p>
            <a:pPr algn="just">
              <a:lnSpc>
                <a:spcPct val="115000"/>
              </a:lnSpc>
              <a:spcAft>
                <a:spcPts val="1000"/>
              </a:spcAft>
            </a:pPr>
            <a:r>
              <a:rPr lang="fr-FR" sz="1200" dirty="0">
                <a:solidFill>
                  <a:schemeClr val="tx1"/>
                </a:solidFill>
                <a:effectLst/>
                <a:latin typeface="+mn-lt"/>
                <a:ea typeface="Calibri" panose="020F0502020204030204" pitchFamily="34" charset="0"/>
                <a:cs typeface="Times New Roman" panose="02020603050405020304" pitchFamily="18" charset="0"/>
              </a:rPr>
              <a:t>Avec votre crayon rouge, soulignez les briques du verbe. Repassez la flèche qui relie le nom COD et le pronom COD. »</a:t>
            </a:r>
          </a:p>
          <a:p>
            <a:endParaRPr lang="fr-FR" dirty="0"/>
          </a:p>
        </p:txBody>
      </p:sp>
      <p:sp>
        <p:nvSpPr>
          <p:cNvPr id="4" name="Espace réservé du numéro de diapositive 3"/>
          <p:cNvSpPr>
            <a:spLocks noGrp="1"/>
          </p:cNvSpPr>
          <p:nvPr>
            <p:ph type="sldNum" sz="quarter" idx="5"/>
          </p:nvPr>
        </p:nvSpPr>
        <p:spPr/>
        <p:txBody>
          <a:bodyPr/>
          <a:lstStyle/>
          <a:p>
            <a:fld id="{C8BB97F1-519C-314A-8105-278FDE752994}" type="slidenum">
              <a:rPr lang="fr-FR" smtClean="0"/>
              <a:t>30</a:t>
            </a:fld>
            <a:endParaRPr lang="fr-FR"/>
          </a:p>
        </p:txBody>
      </p:sp>
    </p:spTree>
    <p:extLst>
      <p:ext uri="{BB962C8B-B14F-4D97-AF65-F5344CB8AC3E}">
        <p14:creationId xmlns:p14="http://schemas.microsoft.com/office/powerpoint/2010/main" val="4050956524"/>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r>
              <a:rPr lang="fr-FR" dirty="0"/>
              <a:t> </a:t>
            </a:r>
          </a:p>
        </p:txBody>
      </p:sp>
      <p:sp>
        <p:nvSpPr>
          <p:cNvPr id="4" name="Espace réservé du numéro de diapositive 3"/>
          <p:cNvSpPr>
            <a:spLocks noGrp="1"/>
          </p:cNvSpPr>
          <p:nvPr>
            <p:ph type="sldNum" sz="quarter" idx="5"/>
          </p:nvPr>
        </p:nvSpPr>
        <p:spPr/>
        <p:txBody>
          <a:bodyPr/>
          <a:lstStyle/>
          <a:p>
            <a:fld id="{C8BB97F1-519C-314A-8105-278FDE752994}" type="slidenum">
              <a:rPr lang="fr-FR" smtClean="0"/>
              <a:t>31</a:t>
            </a:fld>
            <a:endParaRPr lang="fr-FR"/>
          </a:p>
        </p:txBody>
      </p:sp>
    </p:spTree>
    <p:extLst>
      <p:ext uri="{BB962C8B-B14F-4D97-AF65-F5344CB8AC3E}">
        <p14:creationId xmlns:p14="http://schemas.microsoft.com/office/powerpoint/2010/main" val="1597103773"/>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r>
              <a:rPr lang="fr-FR" dirty="0"/>
              <a:t> </a:t>
            </a:r>
          </a:p>
        </p:txBody>
      </p:sp>
      <p:sp>
        <p:nvSpPr>
          <p:cNvPr id="4" name="Espace réservé du numéro de diapositive 3"/>
          <p:cNvSpPr>
            <a:spLocks noGrp="1"/>
          </p:cNvSpPr>
          <p:nvPr>
            <p:ph type="sldNum" sz="quarter" idx="5"/>
          </p:nvPr>
        </p:nvSpPr>
        <p:spPr/>
        <p:txBody>
          <a:bodyPr/>
          <a:lstStyle/>
          <a:p>
            <a:fld id="{C8BB97F1-519C-314A-8105-278FDE752994}" type="slidenum">
              <a:rPr lang="fr-FR" smtClean="0"/>
              <a:t>32</a:t>
            </a:fld>
            <a:endParaRPr lang="fr-FR"/>
          </a:p>
        </p:txBody>
      </p:sp>
    </p:spTree>
    <p:extLst>
      <p:ext uri="{BB962C8B-B14F-4D97-AF65-F5344CB8AC3E}">
        <p14:creationId xmlns:p14="http://schemas.microsoft.com/office/powerpoint/2010/main" val="282845385"/>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fr-FR" sz="1200" dirty="0">
                <a:solidFill>
                  <a:schemeClr val="tx1"/>
                </a:solidFill>
                <a:effectLst/>
                <a:latin typeface="+mn-lt"/>
                <a:ea typeface="Calibri" panose="020F0502020204030204" pitchFamily="34" charset="0"/>
                <a:cs typeface="Times New Roman" panose="02020603050405020304" pitchFamily="18" charset="0"/>
              </a:rPr>
              <a:t>Aristobule a raison :</a:t>
            </a:r>
            <a:r>
              <a:rPr lang="fr-FR" sz="1200" i="1" dirty="0">
                <a:solidFill>
                  <a:schemeClr val="tx1"/>
                </a:solidFill>
                <a:effectLst/>
                <a:latin typeface="+mn-lt"/>
                <a:ea typeface="Calibri" panose="020F0502020204030204" pitchFamily="34" charset="0"/>
                <a:cs typeface="Times New Roman" panose="02020603050405020304" pitchFamily="18" charset="0"/>
              </a:rPr>
              <a:t> </a:t>
            </a:r>
            <a:r>
              <a:rPr lang="fr-FR" sz="1200" dirty="0">
                <a:solidFill>
                  <a:schemeClr val="tx1"/>
                </a:solidFill>
                <a:effectLst/>
                <a:latin typeface="+mn-lt"/>
                <a:ea typeface="Calibri" panose="020F0502020204030204" pitchFamily="34" charset="0"/>
                <a:cs typeface="Times New Roman" panose="02020603050405020304" pitchFamily="18" charset="0"/>
              </a:rPr>
              <a:t>les deux</a:t>
            </a:r>
            <a:r>
              <a:rPr lang="fr-FR" sz="1200" i="1" dirty="0">
                <a:solidFill>
                  <a:schemeClr val="tx1"/>
                </a:solidFill>
                <a:effectLst/>
                <a:latin typeface="+mn-lt"/>
                <a:ea typeface="Calibri" panose="020F0502020204030204" pitchFamily="34" charset="0"/>
                <a:cs typeface="Times New Roman" panose="02020603050405020304" pitchFamily="18" charset="0"/>
              </a:rPr>
              <a:t> leurs</a:t>
            </a:r>
            <a:r>
              <a:rPr lang="fr-FR" sz="1200" dirty="0">
                <a:solidFill>
                  <a:schemeClr val="tx1"/>
                </a:solidFill>
                <a:effectLst/>
                <a:latin typeface="+mn-lt"/>
                <a:ea typeface="Calibri" panose="020F0502020204030204" pitchFamily="34" charset="0"/>
                <a:cs typeface="Times New Roman" panose="02020603050405020304" pitchFamily="18" charset="0"/>
              </a:rPr>
              <a:t> renvoient bien à plusieurs personnes. </a:t>
            </a:r>
          </a:p>
          <a:p>
            <a:pPr marL="0" marR="0" lvl="0" indent="0" algn="l" defTabSz="914400" rtl="0" eaLnBrk="1" fontAlgn="auto" latinLnBrk="0" hangingPunct="1">
              <a:lnSpc>
                <a:spcPct val="100000"/>
              </a:lnSpc>
              <a:spcBef>
                <a:spcPts val="0"/>
              </a:spcBef>
              <a:spcAft>
                <a:spcPts val="0"/>
              </a:spcAft>
              <a:buClrTx/>
              <a:buSzTx/>
              <a:buFontTx/>
              <a:buNone/>
              <a:tabLst/>
              <a:defRPr/>
            </a:pPr>
            <a:r>
              <a:rPr lang="fr-FR" sz="1200" dirty="0">
                <a:solidFill>
                  <a:schemeClr val="tx1"/>
                </a:solidFill>
                <a:effectLst/>
                <a:latin typeface="+mn-lt"/>
                <a:ea typeface="Calibri" panose="020F0502020204030204" pitchFamily="34" charset="0"/>
                <a:cs typeface="Times New Roman" panose="02020603050405020304" pitchFamily="18" charset="0"/>
              </a:rPr>
              <a:t>Dans </a:t>
            </a:r>
            <a:r>
              <a:rPr lang="fr-FR" sz="1200" i="1" dirty="0">
                <a:solidFill>
                  <a:schemeClr val="tx1"/>
                </a:solidFill>
                <a:effectLst/>
                <a:latin typeface="+mn-lt"/>
                <a:ea typeface="Calibri" panose="020F0502020204030204" pitchFamily="34" charset="0"/>
                <a:cs typeface="Times New Roman" panose="02020603050405020304" pitchFamily="18" charset="0"/>
              </a:rPr>
              <a:t>leurs amis</a:t>
            </a:r>
            <a:r>
              <a:rPr lang="fr-FR" sz="1200" dirty="0">
                <a:solidFill>
                  <a:schemeClr val="tx1"/>
                </a:solidFill>
                <a:effectLst/>
                <a:latin typeface="+mn-lt"/>
                <a:ea typeface="Calibri" panose="020F0502020204030204" pitchFamily="34" charset="0"/>
                <a:cs typeface="Times New Roman" panose="02020603050405020304" pitchFamily="18" charset="0"/>
              </a:rPr>
              <a:t>, </a:t>
            </a:r>
            <a:r>
              <a:rPr lang="fr-FR" sz="1200" i="1" dirty="0">
                <a:solidFill>
                  <a:schemeClr val="tx1"/>
                </a:solidFill>
                <a:effectLst/>
                <a:latin typeface="+mn-lt"/>
                <a:ea typeface="Calibri" panose="020F0502020204030204" pitchFamily="34" charset="0"/>
                <a:cs typeface="Times New Roman" panose="02020603050405020304" pitchFamily="18" charset="0"/>
              </a:rPr>
              <a:t>leurs</a:t>
            </a:r>
            <a:r>
              <a:rPr lang="fr-FR" sz="1200" dirty="0">
                <a:solidFill>
                  <a:schemeClr val="tx1"/>
                </a:solidFill>
                <a:effectLst/>
                <a:latin typeface="+mn-lt"/>
                <a:ea typeface="Calibri" panose="020F0502020204030204" pitchFamily="34" charset="0"/>
                <a:cs typeface="Times New Roman" panose="02020603050405020304" pitchFamily="18" charset="0"/>
              </a:rPr>
              <a:t> est un déterminant qui s’accorde avec le nom </a:t>
            </a:r>
            <a:r>
              <a:rPr lang="fr-FR" sz="1200" i="1" dirty="0">
                <a:solidFill>
                  <a:schemeClr val="tx1"/>
                </a:solidFill>
                <a:effectLst/>
                <a:latin typeface="+mn-lt"/>
                <a:ea typeface="Calibri" panose="020F0502020204030204" pitchFamily="34" charset="0"/>
                <a:cs typeface="Times New Roman" panose="02020603050405020304" pitchFamily="18" charset="0"/>
              </a:rPr>
              <a:t>amis</a:t>
            </a:r>
            <a:r>
              <a:rPr lang="fr-FR" sz="1200" dirty="0">
                <a:solidFill>
                  <a:schemeClr val="tx1"/>
                </a:solidFill>
                <a:effectLst/>
                <a:latin typeface="+mn-lt"/>
                <a:ea typeface="Calibri" panose="020F0502020204030204" pitchFamily="34" charset="0"/>
                <a:cs typeface="Times New Roman" panose="02020603050405020304" pitchFamily="18" charset="0"/>
              </a:rPr>
              <a:t> au pluriel, il prend donc la marque de pluriel </a:t>
            </a:r>
            <a:r>
              <a:rPr lang="fr-FR" sz="1200" i="1" dirty="0">
                <a:solidFill>
                  <a:schemeClr val="tx1"/>
                </a:solidFill>
                <a:effectLst/>
                <a:latin typeface="+mn-lt"/>
                <a:ea typeface="Calibri" panose="020F0502020204030204" pitchFamily="34" charset="0"/>
                <a:cs typeface="Times New Roman" panose="02020603050405020304" pitchFamily="18" charset="0"/>
              </a:rPr>
              <a:t>-s</a:t>
            </a:r>
            <a:r>
              <a:rPr lang="fr-FR" sz="1200" dirty="0">
                <a:solidFill>
                  <a:schemeClr val="tx1"/>
                </a:solidFill>
                <a:effectLst/>
                <a:latin typeface="+mn-lt"/>
                <a:ea typeface="Calibri" panose="020F0502020204030204" pitchFamily="34" charset="0"/>
                <a:cs typeface="Times New Roman" panose="02020603050405020304" pitchFamily="18" charset="0"/>
              </a:rPr>
              <a:t>. </a:t>
            </a:r>
          </a:p>
          <a:p>
            <a:pPr marL="0" marR="0" lvl="0" indent="0" algn="l" defTabSz="914400" rtl="0" eaLnBrk="1" fontAlgn="auto" latinLnBrk="0" hangingPunct="1">
              <a:lnSpc>
                <a:spcPct val="100000"/>
              </a:lnSpc>
              <a:spcBef>
                <a:spcPts val="0"/>
              </a:spcBef>
              <a:spcAft>
                <a:spcPts val="0"/>
              </a:spcAft>
              <a:buClrTx/>
              <a:buSzTx/>
              <a:buFontTx/>
              <a:buNone/>
              <a:tabLst/>
              <a:defRPr/>
            </a:pPr>
            <a:r>
              <a:rPr lang="fr-FR" sz="1200" dirty="0">
                <a:solidFill>
                  <a:schemeClr val="tx1"/>
                </a:solidFill>
                <a:effectLst/>
                <a:latin typeface="+mn-lt"/>
                <a:ea typeface="Calibri" panose="020F0502020204030204" pitchFamily="34" charset="0"/>
                <a:cs typeface="Times New Roman" panose="02020603050405020304" pitchFamily="18" charset="0"/>
              </a:rPr>
              <a:t>Là où Aristobule se trompe, c’est que dans </a:t>
            </a:r>
            <a:r>
              <a:rPr lang="fr-FR" sz="1200" i="1" dirty="0">
                <a:solidFill>
                  <a:schemeClr val="tx1"/>
                </a:solidFill>
                <a:effectLst/>
                <a:latin typeface="+mn-lt"/>
                <a:ea typeface="Calibri" panose="020F0502020204030204" pitchFamily="34" charset="0"/>
                <a:cs typeface="Times New Roman" panose="02020603050405020304" pitchFamily="18" charset="0"/>
              </a:rPr>
              <a:t>je leur envoie</a:t>
            </a:r>
            <a:r>
              <a:rPr lang="fr-FR" sz="1200" dirty="0">
                <a:solidFill>
                  <a:schemeClr val="tx1"/>
                </a:solidFill>
                <a:effectLst/>
                <a:latin typeface="+mn-lt"/>
                <a:ea typeface="Calibri" panose="020F0502020204030204" pitchFamily="34" charset="0"/>
                <a:cs typeface="Times New Roman" panose="02020603050405020304" pitchFamily="18" charset="0"/>
              </a:rPr>
              <a:t>, </a:t>
            </a:r>
            <a:r>
              <a:rPr lang="fr-FR" sz="1200" i="1" dirty="0">
                <a:solidFill>
                  <a:schemeClr val="tx1"/>
                </a:solidFill>
                <a:effectLst/>
                <a:latin typeface="+mn-lt"/>
                <a:ea typeface="Calibri" panose="020F0502020204030204" pitchFamily="34" charset="0"/>
                <a:cs typeface="Times New Roman" panose="02020603050405020304" pitchFamily="18" charset="0"/>
              </a:rPr>
              <a:t>leur</a:t>
            </a:r>
            <a:r>
              <a:rPr lang="fr-FR" sz="1200" dirty="0">
                <a:solidFill>
                  <a:schemeClr val="tx1"/>
                </a:solidFill>
                <a:effectLst/>
                <a:latin typeface="+mn-lt"/>
                <a:ea typeface="Calibri" panose="020F0502020204030204" pitchFamily="34" charset="0"/>
                <a:cs typeface="Times New Roman" panose="02020603050405020304" pitchFamily="18" charset="0"/>
              </a:rPr>
              <a:t> n’est pas un déterminant mais un pronom qui remplace </a:t>
            </a:r>
            <a:r>
              <a:rPr lang="fr-FR" sz="1200" i="1" dirty="0">
                <a:solidFill>
                  <a:schemeClr val="tx1"/>
                </a:solidFill>
                <a:effectLst/>
                <a:latin typeface="+mn-lt"/>
                <a:ea typeface="Calibri" panose="020F0502020204030204" pitchFamily="34" charset="0"/>
                <a:cs typeface="Times New Roman" panose="02020603050405020304" pitchFamily="18" charset="0"/>
              </a:rPr>
              <a:t>leurs amis </a:t>
            </a:r>
            <a:r>
              <a:rPr lang="fr-FR" sz="1200" dirty="0">
                <a:solidFill>
                  <a:schemeClr val="tx1"/>
                </a:solidFill>
                <a:effectLst/>
                <a:latin typeface="+mn-lt"/>
                <a:ea typeface="Calibri" panose="020F0502020204030204" pitchFamily="34" charset="0"/>
                <a:cs typeface="Times New Roman" panose="02020603050405020304" pitchFamily="18" charset="0"/>
              </a:rPr>
              <a:t>(</a:t>
            </a:r>
            <a:r>
              <a:rPr lang="fr-FR" sz="1200" i="1" dirty="0">
                <a:solidFill>
                  <a:schemeClr val="tx1"/>
                </a:solidFill>
                <a:effectLst/>
                <a:latin typeface="+mn-lt"/>
                <a:ea typeface="Calibri" panose="020F0502020204030204" pitchFamily="34" charset="0"/>
                <a:cs typeface="Times New Roman" panose="02020603050405020304" pitchFamily="18" charset="0"/>
              </a:rPr>
              <a:t>j’envoie à leurs amis</a:t>
            </a:r>
            <a:r>
              <a:rPr lang="fr-FR" sz="1200" dirty="0">
                <a:solidFill>
                  <a:schemeClr val="tx1"/>
                </a:solidFill>
                <a:effectLst/>
                <a:latin typeface="+mn-lt"/>
                <a:ea typeface="Calibri" panose="020F0502020204030204" pitchFamily="34" charset="0"/>
                <a:cs typeface="Times New Roman" panose="02020603050405020304" pitchFamily="18" charset="0"/>
              </a:rPr>
              <a:t>). Le pronom s’écrit toujours </a:t>
            </a:r>
            <a:r>
              <a:rPr lang="fr-FR" sz="1200" i="1" dirty="0">
                <a:solidFill>
                  <a:schemeClr val="tx1"/>
                </a:solidFill>
                <a:effectLst/>
                <a:latin typeface="+mn-lt"/>
                <a:ea typeface="Calibri" panose="020F0502020204030204" pitchFamily="34" charset="0"/>
                <a:cs typeface="Times New Roman" panose="02020603050405020304" pitchFamily="18" charset="0"/>
              </a:rPr>
              <a:t>leur</a:t>
            </a:r>
            <a:r>
              <a:rPr lang="fr-FR" sz="1200" dirty="0">
                <a:solidFill>
                  <a:schemeClr val="tx1"/>
                </a:solidFill>
                <a:effectLst/>
                <a:latin typeface="+mn-lt"/>
                <a:ea typeface="Calibri" panose="020F0502020204030204" pitchFamily="34" charset="0"/>
                <a:cs typeface="Times New Roman" panose="02020603050405020304" pitchFamily="18" charset="0"/>
              </a:rPr>
              <a:t>.</a:t>
            </a:r>
          </a:p>
          <a:p>
            <a:endParaRPr lang="fr-FR" dirty="0"/>
          </a:p>
        </p:txBody>
      </p:sp>
      <p:sp>
        <p:nvSpPr>
          <p:cNvPr id="4" name="Espace réservé du numéro de diapositive 3"/>
          <p:cNvSpPr>
            <a:spLocks noGrp="1"/>
          </p:cNvSpPr>
          <p:nvPr>
            <p:ph type="sldNum" sz="quarter" idx="5"/>
          </p:nvPr>
        </p:nvSpPr>
        <p:spPr/>
        <p:txBody>
          <a:bodyPr/>
          <a:lstStyle/>
          <a:p>
            <a:fld id="{C8BB97F1-519C-314A-8105-278FDE752994}" type="slidenum">
              <a:rPr lang="fr-FR" smtClean="0"/>
              <a:t>33</a:t>
            </a:fld>
            <a:endParaRPr lang="fr-FR"/>
          </a:p>
        </p:txBody>
      </p:sp>
    </p:spTree>
    <p:extLst>
      <p:ext uri="{BB962C8B-B14F-4D97-AF65-F5344CB8AC3E}">
        <p14:creationId xmlns:p14="http://schemas.microsoft.com/office/powerpoint/2010/main" val="1213260588"/>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r>
              <a:rPr lang="fr-FR" dirty="0"/>
              <a:t> </a:t>
            </a:r>
          </a:p>
        </p:txBody>
      </p:sp>
      <p:sp>
        <p:nvSpPr>
          <p:cNvPr id="4" name="Espace réservé du numéro de diapositive 3"/>
          <p:cNvSpPr>
            <a:spLocks noGrp="1"/>
          </p:cNvSpPr>
          <p:nvPr>
            <p:ph type="sldNum" sz="quarter" idx="5"/>
          </p:nvPr>
        </p:nvSpPr>
        <p:spPr/>
        <p:txBody>
          <a:bodyPr/>
          <a:lstStyle/>
          <a:p>
            <a:fld id="{C8BB97F1-519C-314A-8105-278FDE752994}" type="slidenum">
              <a:rPr lang="fr-FR" smtClean="0"/>
              <a:t>34</a:t>
            </a:fld>
            <a:endParaRPr lang="fr-FR"/>
          </a:p>
        </p:txBody>
      </p:sp>
    </p:spTree>
    <p:extLst>
      <p:ext uri="{BB962C8B-B14F-4D97-AF65-F5344CB8AC3E}">
        <p14:creationId xmlns:p14="http://schemas.microsoft.com/office/powerpoint/2010/main" val="1312279182"/>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pPr>
              <a:lnSpc>
                <a:spcPct val="115000"/>
              </a:lnSpc>
              <a:spcAft>
                <a:spcPts val="1000"/>
              </a:spcAft>
            </a:pPr>
            <a:r>
              <a:rPr lang="fr-FR" sz="1200" dirty="0">
                <a:solidFill>
                  <a:schemeClr val="tx1"/>
                </a:solidFill>
                <a:effectLst/>
                <a:latin typeface="+mn-lt"/>
                <a:ea typeface="Calibri" panose="020F0502020204030204" pitchFamily="34" charset="0"/>
                <a:cs typeface="Times New Roman" panose="02020603050405020304" pitchFamily="18" charset="0"/>
              </a:rPr>
              <a:t>a. </a:t>
            </a:r>
            <a:r>
              <a:rPr lang="fr-FR" sz="1200" i="1" dirty="0">
                <a:solidFill>
                  <a:schemeClr val="tx1"/>
                </a:solidFill>
                <a:effectLst/>
                <a:latin typeface="+mn-lt"/>
                <a:ea typeface="Calibri" panose="020F0502020204030204" pitchFamily="34" charset="0"/>
                <a:cs typeface="Times New Roman" panose="02020603050405020304" pitchFamily="18" charset="0"/>
              </a:rPr>
              <a:t>Lui</a:t>
            </a:r>
            <a:r>
              <a:rPr lang="fr-FR" sz="1200" dirty="0">
                <a:solidFill>
                  <a:schemeClr val="tx1"/>
                </a:solidFill>
                <a:effectLst/>
                <a:latin typeface="+mn-lt"/>
                <a:ea typeface="Calibri" panose="020F0502020204030204" pitchFamily="34" charset="0"/>
                <a:cs typeface="Times New Roman" panose="02020603050405020304" pitchFamily="18" charset="0"/>
              </a:rPr>
              <a:t> est COI parce qu’il remplace le COI </a:t>
            </a:r>
            <a:r>
              <a:rPr lang="fr-FR" sz="1200" i="1" dirty="0">
                <a:solidFill>
                  <a:schemeClr val="tx1"/>
                </a:solidFill>
                <a:effectLst/>
                <a:latin typeface="+mn-lt"/>
                <a:ea typeface="Calibri" panose="020F0502020204030204" pitchFamily="34" charset="0"/>
                <a:cs typeface="Times New Roman" panose="02020603050405020304" pitchFamily="18" charset="0"/>
              </a:rPr>
              <a:t>à ta sœur</a:t>
            </a:r>
            <a:r>
              <a:rPr lang="fr-FR" sz="1200" dirty="0">
                <a:solidFill>
                  <a:schemeClr val="tx1"/>
                </a:solidFill>
                <a:effectLst/>
                <a:latin typeface="+mn-lt"/>
                <a:ea typeface="Calibri" panose="020F0502020204030204" pitchFamily="34" charset="0"/>
                <a:cs typeface="Times New Roman" panose="02020603050405020304" pitchFamily="18" charset="0"/>
              </a:rPr>
              <a:t> (</a:t>
            </a:r>
            <a:r>
              <a:rPr lang="fr-FR" sz="1200" i="1" dirty="0">
                <a:solidFill>
                  <a:schemeClr val="tx1"/>
                </a:solidFill>
                <a:effectLst/>
                <a:latin typeface="+mn-lt"/>
                <a:ea typeface="Calibri" panose="020F0502020204030204" pitchFamily="34" charset="0"/>
                <a:cs typeface="Times New Roman" panose="02020603050405020304" pitchFamily="18" charset="0"/>
              </a:rPr>
              <a:t>j’ai donné à ta sœur</a:t>
            </a:r>
            <a:r>
              <a:rPr lang="fr-FR" sz="1200" dirty="0">
                <a:solidFill>
                  <a:schemeClr val="tx1"/>
                </a:solidFill>
                <a:effectLst/>
                <a:latin typeface="+mn-lt"/>
                <a:ea typeface="Calibri" panose="020F0502020204030204" pitchFamily="34" charset="0"/>
                <a:cs typeface="Times New Roman" panose="02020603050405020304" pitchFamily="18" charset="0"/>
              </a:rPr>
              <a:t>…, étiquette du verbe </a:t>
            </a:r>
            <a:r>
              <a:rPr lang="fr-FR" sz="1200" i="1" dirty="0">
                <a:solidFill>
                  <a:schemeClr val="tx1"/>
                </a:solidFill>
                <a:effectLst/>
                <a:latin typeface="+mn-lt"/>
                <a:ea typeface="Calibri" panose="020F0502020204030204" pitchFamily="34" charset="0"/>
                <a:cs typeface="Times New Roman" panose="02020603050405020304" pitchFamily="18" charset="0"/>
              </a:rPr>
              <a:t>donner à qqn</a:t>
            </a:r>
            <a:r>
              <a:rPr lang="fr-FR" sz="1200" dirty="0">
                <a:solidFill>
                  <a:schemeClr val="tx1"/>
                </a:solidFill>
                <a:effectLst/>
                <a:latin typeface="+mn-lt"/>
                <a:ea typeface="Calibri" panose="020F0502020204030204" pitchFamily="34" charset="0"/>
                <a:cs typeface="Times New Roman" panose="02020603050405020304" pitchFamily="18" charset="0"/>
              </a:rPr>
              <a:t>, présence de la préposition </a:t>
            </a:r>
            <a:r>
              <a:rPr lang="fr-FR" sz="1200" i="1" dirty="0">
                <a:solidFill>
                  <a:schemeClr val="tx1"/>
                </a:solidFill>
                <a:effectLst/>
                <a:latin typeface="+mn-lt"/>
                <a:ea typeface="Calibri" panose="020F0502020204030204" pitchFamily="34" charset="0"/>
                <a:cs typeface="Times New Roman" panose="02020603050405020304" pitchFamily="18" charset="0"/>
              </a:rPr>
              <a:t>à</a:t>
            </a:r>
            <a:r>
              <a:rPr lang="fr-FR" sz="1200" dirty="0">
                <a:solidFill>
                  <a:schemeClr val="tx1"/>
                </a:solidFill>
                <a:effectLst/>
                <a:latin typeface="+mn-lt"/>
                <a:ea typeface="Calibri" panose="020F0502020204030204" pitchFamily="34" charset="0"/>
                <a:cs typeface="Times New Roman" panose="02020603050405020304" pitchFamily="18" charset="0"/>
              </a:rPr>
              <a:t>).</a:t>
            </a:r>
          </a:p>
          <a:p>
            <a:pPr>
              <a:lnSpc>
                <a:spcPct val="115000"/>
              </a:lnSpc>
              <a:spcAft>
                <a:spcPts val="1000"/>
              </a:spcAft>
            </a:pPr>
            <a:endParaRPr lang="fr-FR" sz="1200" dirty="0">
              <a:solidFill>
                <a:schemeClr val="tx1"/>
              </a:solidFill>
              <a:effectLst/>
              <a:latin typeface="+mn-lt"/>
              <a:ea typeface="Calibri" panose="020F0502020204030204" pitchFamily="34" charset="0"/>
              <a:cs typeface="Times New Roman" panose="02020603050405020304" pitchFamily="18" charset="0"/>
            </a:endParaRPr>
          </a:p>
          <a:p>
            <a:pPr>
              <a:lnSpc>
                <a:spcPct val="115000"/>
              </a:lnSpc>
              <a:spcAft>
                <a:spcPts val="1000"/>
              </a:spcAft>
            </a:pPr>
            <a:r>
              <a:rPr lang="fr-FR" sz="1200" dirty="0">
                <a:solidFill>
                  <a:schemeClr val="tx1"/>
                </a:solidFill>
                <a:effectLst/>
                <a:latin typeface="+mn-lt"/>
                <a:ea typeface="Calibri" panose="020F0502020204030204" pitchFamily="34" charset="0"/>
                <a:cs typeface="Times New Roman" panose="02020603050405020304" pitchFamily="18" charset="0"/>
              </a:rPr>
              <a:t>b. </a:t>
            </a:r>
            <a:r>
              <a:rPr lang="fr-FR" sz="1200" i="1" dirty="0">
                <a:solidFill>
                  <a:schemeClr val="tx1"/>
                </a:solidFill>
                <a:effectLst/>
                <a:latin typeface="+mn-lt"/>
                <a:ea typeface="Calibri" panose="020F0502020204030204" pitchFamily="34" charset="0"/>
                <a:cs typeface="Times New Roman" panose="02020603050405020304" pitchFamily="18" charset="0"/>
              </a:rPr>
              <a:t>L’</a:t>
            </a:r>
            <a:r>
              <a:rPr lang="fr-FR" sz="1200" dirty="0">
                <a:solidFill>
                  <a:schemeClr val="tx1"/>
                </a:solidFill>
                <a:effectLst/>
                <a:latin typeface="+mn-lt"/>
                <a:ea typeface="Calibri" panose="020F0502020204030204" pitchFamily="34" charset="0"/>
                <a:cs typeface="Times New Roman" panose="02020603050405020304" pitchFamily="18" charset="0"/>
              </a:rPr>
              <a:t> est COD parce qu’il remplace le COD </a:t>
            </a:r>
            <a:r>
              <a:rPr lang="fr-FR" sz="1200" i="1" dirty="0">
                <a:solidFill>
                  <a:schemeClr val="tx1"/>
                </a:solidFill>
                <a:effectLst/>
                <a:latin typeface="+mn-lt"/>
                <a:ea typeface="Calibri" panose="020F0502020204030204" pitchFamily="34" charset="0"/>
                <a:cs typeface="Times New Roman" panose="02020603050405020304" pitchFamily="18" charset="0"/>
              </a:rPr>
              <a:t>ta sœur</a:t>
            </a:r>
            <a:r>
              <a:rPr lang="fr-FR" sz="1200" dirty="0">
                <a:solidFill>
                  <a:schemeClr val="tx1"/>
                </a:solidFill>
                <a:effectLst/>
                <a:latin typeface="+mn-lt"/>
                <a:ea typeface="Calibri" panose="020F0502020204030204" pitchFamily="34" charset="0"/>
                <a:cs typeface="Times New Roman" panose="02020603050405020304" pitchFamily="18" charset="0"/>
              </a:rPr>
              <a:t> (</a:t>
            </a:r>
            <a:r>
              <a:rPr lang="fr-FR" sz="1200" i="1" dirty="0">
                <a:solidFill>
                  <a:schemeClr val="tx1"/>
                </a:solidFill>
                <a:effectLst/>
                <a:latin typeface="+mn-lt"/>
                <a:ea typeface="Calibri" panose="020F0502020204030204" pitchFamily="34" charset="0"/>
                <a:cs typeface="Times New Roman" panose="02020603050405020304" pitchFamily="18" charset="0"/>
              </a:rPr>
              <a:t>j’ai invité ta sœur</a:t>
            </a:r>
            <a:r>
              <a:rPr lang="fr-FR" sz="1200" dirty="0">
                <a:solidFill>
                  <a:schemeClr val="tx1"/>
                </a:solidFill>
                <a:effectLst/>
                <a:latin typeface="+mn-lt"/>
                <a:ea typeface="Calibri" panose="020F0502020204030204" pitchFamily="34" charset="0"/>
                <a:cs typeface="Times New Roman" panose="02020603050405020304" pitchFamily="18" charset="0"/>
              </a:rPr>
              <a:t>…, étiquette du verbe </a:t>
            </a:r>
            <a:r>
              <a:rPr lang="fr-FR" sz="1200" i="1" dirty="0">
                <a:solidFill>
                  <a:schemeClr val="tx1"/>
                </a:solidFill>
                <a:effectLst/>
                <a:latin typeface="+mn-lt"/>
                <a:ea typeface="Calibri" panose="020F0502020204030204" pitchFamily="34" charset="0"/>
                <a:cs typeface="Times New Roman" panose="02020603050405020304" pitchFamily="18" charset="0"/>
              </a:rPr>
              <a:t>inviter qqn</a:t>
            </a:r>
            <a:r>
              <a:rPr lang="fr-FR" sz="1200" dirty="0">
                <a:solidFill>
                  <a:schemeClr val="tx1"/>
                </a:solidFill>
                <a:effectLst/>
                <a:latin typeface="+mn-lt"/>
                <a:ea typeface="Calibri" panose="020F0502020204030204" pitchFamily="34" charset="0"/>
                <a:cs typeface="Times New Roman" panose="02020603050405020304" pitchFamily="18" charset="0"/>
              </a:rPr>
              <a:t>).</a:t>
            </a:r>
          </a:p>
          <a:p>
            <a:endParaRPr lang="fr-FR" dirty="0"/>
          </a:p>
        </p:txBody>
      </p:sp>
      <p:sp>
        <p:nvSpPr>
          <p:cNvPr id="4" name="Espace réservé du numéro de diapositive 3"/>
          <p:cNvSpPr>
            <a:spLocks noGrp="1"/>
          </p:cNvSpPr>
          <p:nvPr>
            <p:ph type="sldNum" sz="quarter" idx="5"/>
          </p:nvPr>
        </p:nvSpPr>
        <p:spPr/>
        <p:txBody>
          <a:bodyPr/>
          <a:lstStyle/>
          <a:p>
            <a:fld id="{C8BB97F1-519C-314A-8105-278FDE752994}" type="slidenum">
              <a:rPr lang="fr-FR" smtClean="0"/>
              <a:t>35</a:t>
            </a:fld>
            <a:endParaRPr lang="fr-FR"/>
          </a:p>
        </p:txBody>
      </p:sp>
    </p:spTree>
    <p:extLst>
      <p:ext uri="{BB962C8B-B14F-4D97-AF65-F5344CB8AC3E}">
        <p14:creationId xmlns:p14="http://schemas.microsoft.com/office/powerpoint/2010/main" val="3577951013"/>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r>
              <a:rPr lang="fr-FR" dirty="0"/>
              <a:t> </a:t>
            </a:r>
          </a:p>
        </p:txBody>
      </p:sp>
      <p:sp>
        <p:nvSpPr>
          <p:cNvPr id="4" name="Espace réservé du numéro de diapositive 3"/>
          <p:cNvSpPr>
            <a:spLocks noGrp="1"/>
          </p:cNvSpPr>
          <p:nvPr>
            <p:ph type="sldNum" sz="quarter" idx="5"/>
          </p:nvPr>
        </p:nvSpPr>
        <p:spPr/>
        <p:txBody>
          <a:bodyPr/>
          <a:lstStyle/>
          <a:p>
            <a:fld id="{C8BB97F1-519C-314A-8105-278FDE752994}" type="slidenum">
              <a:rPr lang="fr-FR" smtClean="0"/>
              <a:t>36</a:t>
            </a:fld>
            <a:endParaRPr lang="fr-FR"/>
          </a:p>
        </p:txBody>
      </p:sp>
    </p:spTree>
    <p:extLst>
      <p:ext uri="{BB962C8B-B14F-4D97-AF65-F5344CB8AC3E}">
        <p14:creationId xmlns:p14="http://schemas.microsoft.com/office/powerpoint/2010/main" val="1450926846"/>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r>
              <a:rPr lang="fr-FR" dirty="0"/>
              <a:t> </a:t>
            </a:r>
          </a:p>
        </p:txBody>
      </p:sp>
      <p:sp>
        <p:nvSpPr>
          <p:cNvPr id="4" name="Espace réservé du numéro de diapositive 3"/>
          <p:cNvSpPr>
            <a:spLocks noGrp="1"/>
          </p:cNvSpPr>
          <p:nvPr>
            <p:ph type="sldNum" sz="quarter" idx="5"/>
          </p:nvPr>
        </p:nvSpPr>
        <p:spPr/>
        <p:txBody>
          <a:bodyPr/>
          <a:lstStyle/>
          <a:p>
            <a:fld id="{C8BB97F1-519C-314A-8105-278FDE752994}" type="slidenum">
              <a:rPr lang="fr-FR" smtClean="0"/>
              <a:t>37</a:t>
            </a:fld>
            <a:endParaRPr lang="fr-FR"/>
          </a:p>
        </p:txBody>
      </p:sp>
    </p:spTree>
    <p:extLst>
      <p:ext uri="{BB962C8B-B14F-4D97-AF65-F5344CB8AC3E}">
        <p14:creationId xmlns:p14="http://schemas.microsoft.com/office/powerpoint/2010/main" val="3496541147"/>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fr-FR" sz="1200" dirty="0">
                <a:solidFill>
                  <a:schemeClr val="tx1"/>
                </a:solidFill>
                <a:effectLst/>
                <a:latin typeface="+mn-lt"/>
                <a:ea typeface="Calibri" panose="020F0502020204030204" pitchFamily="34" charset="0"/>
                <a:cs typeface="Times New Roman" panose="02020603050405020304" pitchFamily="18" charset="0"/>
              </a:rPr>
              <a:t>Nous attirerons de nouveaux joueurs puis les capitaines leur donneront le programme d’entrainement.</a:t>
            </a:r>
          </a:p>
          <a:p>
            <a:endParaRPr lang="fr-FR" sz="1200" dirty="0">
              <a:solidFill>
                <a:schemeClr val="tx1"/>
              </a:solidFill>
              <a:latin typeface="+mn-lt"/>
            </a:endParaRPr>
          </a:p>
          <a:p>
            <a:pPr algn="just">
              <a:lnSpc>
                <a:spcPct val="115000"/>
              </a:lnSpc>
              <a:spcAft>
                <a:spcPts val="1000"/>
              </a:spcAft>
            </a:pPr>
            <a:r>
              <a:rPr lang="fr-FR" sz="1200" dirty="0">
                <a:solidFill>
                  <a:schemeClr val="tx1"/>
                </a:solidFill>
                <a:effectLst/>
                <a:latin typeface="+mn-lt"/>
                <a:ea typeface="Calibri" panose="020F0502020204030204" pitchFamily="34" charset="0"/>
                <a:cs typeface="Times New Roman" panose="02020603050405020304" pitchFamily="18" charset="0"/>
              </a:rPr>
              <a:t>Points à traiter à privilégier :</a:t>
            </a:r>
          </a:p>
          <a:p>
            <a:pPr>
              <a:lnSpc>
                <a:spcPct val="115000"/>
              </a:lnSpc>
              <a:spcAft>
                <a:spcPts val="1000"/>
              </a:spcAft>
            </a:pPr>
            <a:r>
              <a:rPr lang="fr-FR" sz="1200" dirty="0">
                <a:solidFill>
                  <a:schemeClr val="tx1"/>
                </a:solidFill>
                <a:effectLst/>
                <a:latin typeface="+mn-lt"/>
                <a:ea typeface="Calibri" panose="020F0502020204030204" pitchFamily="34" charset="0"/>
                <a:cs typeface="Times New Roman" panose="02020603050405020304" pitchFamily="18" charset="0"/>
              </a:rPr>
              <a:t>- accord dans le GN (D/N, D/A/N), déterminant </a:t>
            </a:r>
            <a:r>
              <a:rPr lang="fr-FR" sz="1200" i="1" dirty="0">
                <a:solidFill>
                  <a:schemeClr val="tx1"/>
                </a:solidFill>
                <a:effectLst/>
                <a:latin typeface="+mn-lt"/>
                <a:ea typeface="Calibri" panose="020F0502020204030204" pitchFamily="34" charset="0"/>
                <a:cs typeface="Times New Roman" panose="02020603050405020304" pitchFamily="18" charset="0"/>
              </a:rPr>
              <a:t>de </a:t>
            </a:r>
            <a:r>
              <a:rPr lang="fr-FR" sz="1200" dirty="0">
                <a:solidFill>
                  <a:schemeClr val="tx1"/>
                </a:solidFill>
                <a:effectLst/>
                <a:latin typeface="+mn-lt"/>
                <a:ea typeface="Calibri" panose="020F0502020204030204" pitchFamily="34" charset="0"/>
                <a:cs typeface="Times New Roman" panose="02020603050405020304" pitchFamily="18" charset="0"/>
              </a:rPr>
              <a:t>qui ne signale pas le pluriel, pluriel </a:t>
            </a:r>
            <a:r>
              <a:rPr lang="fr-FR" sz="1200" i="1" dirty="0">
                <a:solidFill>
                  <a:schemeClr val="tx1"/>
                </a:solidFill>
                <a:effectLst/>
                <a:latin typeface="+mn-lt"/>
                <a:ea typeface="Calibri" panose="020F0502020204030204" pitchFamily="34" charset="0"/>
                <a:cs typeface="Times New Roman" panose="02020603050405020304" pitchFamily="18" charset="0"/>
              </a:rPr>
              <a:t>-x</a:t>
            </a:r>
            <a:endParaRPr lang="fr-FR" sz="1200" dirty="0">
              <a:solidFill>
                <a:schemeClr val="tx1"/>
              </a:solidFill>
              <a:effectLst/>
              <a:latin typeface="+mn-lt"/>
              <a:ea typeface="Calibri" panose="020F0502020204030204" pitchFamily="34" charset="0"/>
              <a:cs typeface="Times New Roman" panose="02020603050405020304" pitchFamily="18" charset="0"/>
            </a:endParaRPr>
          </a:p>
          <a:p>
            <a:pPr>
              <a:lnSpc>
                <a:spcPct val="115000"/>
              </a:lnSpc>
              <a:spcAft>
                <a:spcPts val="1000"/>
              </a:spcAft>
            </a:pPr>
            <a:r>
              <a:rPr lang="fr-FR" sz="1200" dirty="0">
                <a:solidFill>
                  <a:schemeClr val="tx1"/>
                </a:solidFill>
                <a:effectLst/>
                <a:latin typeface="+mn-lt"/>
                <a:ea typeface="Calibri" panose="020F0502020204030204" pitchFamily="34" charset="0"/>
                <a:cs typeface="Times New Roman" panose="02020603050405020304" pitchFamily="18" charset="0"/>
              </a:rPr>
              <a:t>- accord S/V</a:t>
            </a:r>
          </a:p>
          <a:p>
            <a:pPr>
              <a:lnSpc>
                <a:spcPct val="115000"/>
              </a:lnSpc>
              <a:spcAft>
                <a:spcPts val="1000"/>
              </a:spcAft>
            </a:pPr>
            <a:r>
              <a:rPr lang="fr-FR" sz="1200" dirty="0">
                <a:solidFill>
                  <a:schemeClr val="tx1"/>
                </a:solidFill>
                <a:effectLst/>
                <a:latin typeface="+mn-lt"/>
                <a:ea typeface="Calibri" panose="020F0502020204030204" pitchFamily="34" charset="0"/>
                <a:cs typeface="Times New Roman" panose="02020603050405020304" pitchFamily="18" charset="0"/>
              </a:rPr>
              <a:t>- pronom personnel </a:t>
            </a:r>
            <a:r>
              <a:rPr lang="fr-FR" sz="1200" i="1" dirty="0">
                <a:solidFill>
                  <a:schemeClr val="tx1"/>
                </a:solidFill>
                <a:effectLst/>
                <a:latin typeface="+mn-lt"/>
                <a:ea typeface="Calibri" panose="020F0502020204030204" pitchFamily="34" charset="0"/>
                <a:cs typeface="Times New Roman" panose="02020603050405020304" pitchFamily="18" charset="0"/>
              </a:rPr>
              <a:t>leur</a:t>
            </a:r>
            <a:endParaRPr lang="fr-FR" sz="1200" dirty="0">
              <a:solidFill>
                <a:schemeClr val="tx1"/>
              </a:solidFill>
              <a:effectLst/>
              <a:latin typeface="+mn-lt"/>
              <a:ea typeface="Calibri" panose="020F0502020204030204" pitchFamily="34" charset="0"/>
              <a:cs typeface="Times New Roman" panose="02020603050405020304" pitchFamily="18" charset="0"/>
            </a:endParaRPr>
          </a:p>
          <a:p>
            <a:pPr algn="just">
              <a:lnSpc>
                <a:spcPct val="115000"/>
              </a:lnSpc>
              <a:spcAft>
                <a:spcPts val="1000"/>
              </a:spcAft>
            </a:pPr>
            <a:r>
              <a:rPr lang="fr-FR" sz="1200" dirty="0">
                <a:solidFill>
                  <a:schemeClr val="tx1"/>
                </a:solidFill>
                <a:effectLst/>
                <a:latin typeface="+mn-lt"/>
                <a:ea typeface="Calibri" panose="020F0502020204030204" pitchFamily="34" charset="0"/>
                <a:cs typeface="Times New Roman" panose="02020603050405020304" pitchFamily="18" charset="0"/>
              </a:rPr>
              <a:t>- futur </a:t>
            </a:r>
          </a:p>
          <a:p>
            <a:pPr algn="just">
              <a:lnSpc>
                <a:spcPct val="115000"/>
              </a:lnSpc>
              <a:spcAft>
                <a:spcPts val="1000"/>
              </a:spcAft>
            </a:pPr>
            <a:r>
              <a:rPr lang="fr-FR" sz="1200" dirty="0">
                <a:solidFill>
                  <a:schemeClr val="tx1"/>
                </a:solidFill>
                <a:effectLst/>
                <a:latin typeface="+mn-lt"/>
                <a:ea typeface="Calibri" panose="020F0502020204030204" pitchFamily="34" charset="0"/>
                <a:cs typeface="Times New Roman" panose="02020603050405020304" pitchFamily="18" charset="0"/>
              </a:rPr>
              <a:t>- attirer </a:t>
            </a:r>
          </a:p>
          <a:p>
            <a:endParaRPr lang="fr-FR" dirty="0"/>
          </a:p>
        </p:txBody>
      </p:sp>
      <p:sp>
        <p:nvSpPr>
          <p:cNvPr id="4" name="Espace réservé du numéro de diapositive 3"/>
          <p:cNvSpPr>
            <a:spLocks noGrp="1"/>
          </p:cNvSpPr>
          <p:nvPr>
            <p:ph type="sldNum" sz="quarter" idx="5"/>
          </p:nvPr>
        </p:nvSpPr>
        <p:spPr/>
        <p:txBody>
          <a:bodyPr/>
          <a:lstStyle/>
          <a:p>
            <a:fld id="{C8BB97F1-519C-314A-8105-278FDE752994}" type="slidenum">
              <a:rPr lang="fr-FR" smtClean="0"/>
              <a:t>38</a:t>
            </a:fld>
            <a:endParaRPr lang="fr-FR"/>
          </a:p>
        </p:txBody>
      </p:sp>
    </p:spTree>
    <p:extLst>
      <p:ext uri="{BB962C8B-B14F-4D97-AF65-F5344CB8AC3E}">
        <p14:creationId xmlns:p14="http://schemas.microsoft.com/office/powerpoint/2010/main" val="3002074221"/>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6BA40EA-F984-9977-EDC6-466E28ECB3A8}"/>
            </a:ext>
          </a:extLst>
        </p:cNvPr>
        <p:cNvGrpSpPr/>
        <p:nvPr/>
      </p:nvGrpSpPr>
      <p:grpSpPr>
        <a:xfrm>
          <a:off x="0" y="0"/>
          <a:ext cx="0" cy="0"/>
          <a:chOff x="0" y="0"/>
          <a:chExt cx="0" cy="0"/>
        </a:xfrm>
      </p:grpSpPr>
      <p:sp>
        <p:nvSpPr>
          <p:cNvPr id="2" name="Espace réservé de l'image des diapositives 1">
            <a:extLst>
              <a:ext uri="{FF2B5EF4-FFF2-40B4-BE49-F238E27FC236}">
                <a16:creationId xmlns:a16="http://schemas.microsoft.com/office/drawing/2014/main" id="{E41120FA-7C5D-BB39-117B-D583883814E5}"/>
              </a:ext>
            </a:extLst>
          </p:cNvPr>
          <p:cNvSpPr>
            <a:spLocks noGrp="1" noRot="1" noChangeAspect="1"/>
          </p:cNvSpPr>
          <p:nvPr>
            <p:ph type="sldImg"/>
          </p:nvPr>
        </p:nvSpPr>
        <p:spPr/>
      </p:sp>
      <p:sp>
        <p:nvSpPr>
          <p:cNvPr id="3" name="Espace réservé des notes 2">
            <a:extLst>
              <a:ext uri="{FF2B5EF4-FFF2-40B4-BE49-F238E27FC236}">
                <a16:creationId xmlns:a16="http://schemas.microsoft.com/office/drawing/2014/main" id="{ACAD21C1-6BDD-A924-6E3C-5B3E9FBDC8D6}"/>
              </a:ext>
            </a:extLst>
          </p:cNvPr>
          <p:cNvSpPr>
            <a:spLocks noGrp="1"/>
          </p:cNvSpPr>
          <p:nvPr>
            <p:ph type="body" idx="1"/>
          </p:nvPr>
        </p:nvSpPr>
        <p:spPr/>
        <p:txBody>
          <a:bodyPr/>
          <a:lstStyle/>
          <a:p>
            <a:endParaRPr lang="fr-FR" dirty="0"/>
          </a:p>
          <a:p>
            <a:pPr algn="just">
              <a:lnSpc>
                <a:spcPct val="115000"/>
              </a:lnSpc>
              <a:spcAft>
                <a:spcPts val="0"/>
              </a:spcAft>
            </a:pPr>
            <a:r>
              <a:rPr lang="fr-FR" sz="1200" dirty="0">
                <a:solidFill>
                  <a:schemeClr val="tx1"/>
                </a:solidFill>
                <a:effectLst/>
                <a:latin typeface="+mn-lt"/>
                <a:ea typeface="Calibri" panose="020F0502020204030204" pitchFamily="34" charset="0"/>
                <a:cs typeface="Times New Roman" panose="02020603050405020304" pitchFamily="18" charset="0"/>
              </a:rPr>
              <a:t>Points à traiter à privilégier :</a:t>
            </a:r>
          </a:p>
          <a:p>
            <a:pPr>
              <a:lnSpc>
                <a:spcPct val="115000"/>
              </a:lnSpc>
              <a:spcAft>
                <a:spcPts val="0"/>
              </a:spcAft>
            </a:pPr>
            <a:r>
              <a:rPr lang="fr-FR" sz="1200" dirty="0">
                <a:solidFill>
                  <a:schemeClr val="tx1"/>
                </a:solidFill>
                <a:effectLst/>
                <a:latin typeface="+mn-lt"/>
                <a:ea typeface="Calibri" panose="020F0502020204030204" pitchFamily="34" charset="0"/>
                <a:cs typeface="Times New Roman" panose="02020603050405020304" pitchFamily="18" charset="0"/>
              </a:rPr>
              <a:t>- accord dans le GN (D/N, D/A/N), déterminant </a:t>
            </a:r>
            <a:r>
              <a:rPr lang="fr-FR" sz="1200" i="1" dirty="0">
                <a:solidFill>
                  <a:schemeClr val="tx1"/>
                </a:solidFill>
                <a:effectLst/>
                <a:latin typeface="+mn-lt"/>
                <a:ea typeface="Calibri" panose="020F0502020204030204" pitchFamily="34" charset="0"/>
                <a:cs typeface="Times New Roman" panose="02020603050405020304" pitchFamily="18" charset="0"/>
              </a:rPr>
              <a:t>de </a:t>
            </a:r>
            <a:r>
              <a:rPr lang="fr-FR" sz="1200" dirty="0">
                <a:solidFill>
                  <a:schemeClr val="tx1"/>
                </a:solidFill>
                <a:effectLst/>
                <a:latin typeface="+mn-lt"/>
                <a:ea typeface="Calibri" panose="020F0502020204030204" pitchFamily="34" charset="0"/>
                <a:cs typeface="Times New Roman" panose="02020603050405020304" pitchFamily="18" charset="0"/>
              </a:rPr>
              <a:t>qui ne signale pas le pluriel, pluriel </a:t>
            </a:r>
            <a:r>
              <a:rPr lang="fr-FR" sz="1200" i="1" dirty="0">
                <a:solidFill>
                  <a:schemeClr val="tx1"/>
                </a:solidFill>
                <a:effectLst/>
                <a:latin typeface="+mn-lt"/>
                <a:ea typeface="Calibri" panose="020F0502020204030204" pitchFamily="34" charset="0"/>
                <a:cs typeface="Times New Roman" panose="02020603050405020304" pitchFamily="18" charset="0"/>
              </a:rPr>
              <a:t>-x</a:t>
            </a:r>
            <a:endParaRPr lang="fr-FR" sz="1200" dirty="0">
              <a:solidFill>
                <a:schemeClr val="tx1"/>
              </a:solidFill>
              <a:effectLst/>
              <a:latin typeface="+mn-lt"/>
              <a:ea typeface="Calibri" panose="020F0502020204030204" pitchFamily="34" charset="0"/>
              <a:cs typeface="Times New Roman" panose="02020603050405020304" pitchFamily="18" charset="0"/>
            </a:endParaRPr>
          </a:p>
          <a:p>
            <a:pPr>
              <a:lnSpc>
                <a:spcPct val="115000"/>
              </a:lnSpc>
              <a:spcAft>
                <a:spcPts val="0"/>
              </a:spcAft>
            </a:pPr>
            <a:r>
              <a:rPr lang="fr-FR" sz="1200" dirty="0">
                <a:solidFill>
                  <a:schemeClr val="tx1"/>
                </a:solidFill>
                <a:effectLst/>
                <a:latin typeface="+mn-lt"/>
                <a:ea typeface="Calibri" panose="020F0502020204030204" pitchFamily="34" charset="0"/>
                <a:cs typeface="Times New Roman" panose="02020603050405020304" pitchFamily="18" charset="0"/>
              </a:rPr>
              <a:t>- accord S/V</a:t>
            </a:r>
          </a:p>
          <a:p>
            <a:pPr>
              <a:lnSpc>
                <a:spcPct val="115000"/>
              </a:lnSpc>
              <a:spcAft>
                <a:spcPts val="0"/>
              </a:spcAft>
            </a:pPr>
            <a:r>
              <a:rPr lang="fr-FR" sz="1200" dirty="0">
                <a:solidFill>
                  <a:schemeClr val="tx1"/>
                </a:solidFill>
                <a:effectLst/>
                <a:latin typeface="+mn-lt"/>
                <a:ea typeface="Calibri" panose="020F0502020204030204" pitchFamily="34" charset="0"/>
                <a:cs typeface="Times New Roman" panose="02020603050405020304" pitchFamily="18" charset="0"/>
              </a:rPr>
              <a:t>- pronom personnel </a:t>
            </a:r>
            <a:r>
              <a:rPr lang="fr-FR" sz="1200" i="1" dirty="0">
                <a:solidFill>
                  <a:schemeClr val="tx1"/>
                </a:solidFill>
                <a:effectLst/>
                <a:latin typeface="+mn-lt"/>
                <a:ea typeface="Calibri" panose="020F0502020204030204" pitchFamily="34" charset="0"/>
                <a:cs typeface="Times New Roman" panose="02020603050405020304" pitchFamily="18" charset="0"/>
              </a:rPr>
              <a:t>leur</a:t>
            </a:r>
            <a:endParaRPr lang="fr-FR" sz="1200" dirty="0">
              <a:solidFill>
                <a:schemeClr val="tx1"/>
              </a:solidFill>
              <a:effectLst/>
              <a:latin typeface="+mn-lt"/>
              <a:ea typeface="Calibri" panose="020F0502020204030204" pitchFamily="34" charset="0"/>
              <a:cs typeface="Times New Roman" panose="02020603050405020304" pitchFamily="18" charset="0"/>
            </a:endParaRPr>
          </a:p>
          <a:p>
            <a:pPr algn="just">
              <a:lnSpc>
                <a:spcPct val="115000"/>
              </a:lnSpc>
              <a:spcAft>
                <a:spcPts val="0"/>
              </a:spcAft>
            </a:pPr>
            <a:r>
              <a:rPr lang="fr-FR" sz="1200" dirty="0">
                <a:solidFill>
                  <a:schemeClr val="tx1"/>
                </a:solidFill>
                <a:effectLst/>
                <a:latin typeface="+mn-lt"/>
                <a:ea typeface="Calibri" panose="020F0502020204030204" pitchFamily="34" charset="0"/>
                <a:cs typeface="Times New Roman" panose="02020603050405020304" pitchFamily="18" charset="0"/>
              </a:rPr>
              <a:t>- futur </a:t>
            </a:r>
          </a:p>
          <a:p>
            <a:pPr algn="just">
              <a:lnSpc>
                <a:spcPct val="115000"/>
              </a:lnSpc>
              <a:spcAft>
                <a:spcPts val="0"/>
              </a:spcAft>
            </a:pPr>
            <a:r>
              <a:rPr lang="fr-FR" sz="1200" dirty="0">
                <a:solidFill>
                  <a:schemeClr val="tx1"/>
                </a:solidFill>
                <a:effectLst/>
                <a:latin typeface="+mn-lt"/>
                <a:ea typeface="Calibri" panose="020F0502020204030204" pitchFamily="34" charset="0"/>
                <a:cs typeface="Times New Roman" panose="02020603050405020304" pitchFamily="18" charset="0"/>
              </a:rPr>
              <a:t>- attirer </a:t>
            </a:r>
          </a:p>
          <a:p>
            <a:endParaRPr lang="fr-FR" dirty="0"/>
          </a:p>
        </p:txBody>
      </p:sp>
      <p:sp>
        <p:nvSpPr>
          <p:cNvPr id="4" name="Espace réservé du numéro de diapositive 3">
            <a:extLst>
              <a:ext uri="{FF2B5EF4-FFF2-40B4-BE49-F238E27FC236}">
                <a16:creationId xmlns:a16="http://schemas.microsoft.com/office/drawing/2014/main" id="{770238B6-D741-4B72-CF98-CB4D30ECBDC2}"/>
              </a:ext>
            </a:extLst>
          </p:cNvPr>
          <p:cNvSpPr>
            <a:spLocks noGrp="1"/>
          </p:cNvSpPr>
          <p:nvPr>
            <p:ph type="sldNum" sz="quarter" idx="5"/>
          </p:nvPr>
        </p:nvSpPr>
        <p:spPr/>
        <p:txBody>
          <a:bodyPr/>
          <a:lstStyle/>
          <a:p>
            <a:fld id="{C8BB97F1-519C-314A-8105-278FDE752994}" type="slidenum">
              <a:rPr lang="fr-FR" smtClean="0"/>
              <a:t>39</a:t>
            </a:fld>
            <a:endParaRPr lang="fr-FR"/>
          </a:p>
        </p:txBody>
      </p:sp>
    </p:spTree>
    <p:extLst>
      <p:ext uri="{BB962C8B-B14F-4D97-AF65-F5344CB8AC3E}">
        <p14:creationId xmlns:p14="http://schemas.microsoft.com/office/powerpoint/2010/main" val="1087144493"/>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e de titr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C5489B3B-88F1-E907-B208-2249AF9D21CF}"/>
              </a:ext>
            </a:extLst>
          </p:cNvPr>
          <p:cNvSpPr>
            <a:spLocks noGrp="1"/>
          </p:cNvSpPr>
          <p:nvPr>
            <p:ph type="ctrTitle"/>
          </p:nvPr>
        </p:nvSpPr>
        <p:spPr>
          <a:xfrm>
            <a:off x="1524000" y="1122363"/>
            <a:ext cx="9144000" cy="2387600"/>
          </a:xfrm>
        </p:spPr>
        <p:txBody>
          <a:bodyPr anchor="b"/>
          <a:lstStyle>
            <a:lvl1pPr algn="ctr">
              <a:defRPr sz="6000"/>
            </a:lvl1pPr>
          </a:lstStyle>
          <a:p>
            <a:r>
              <a:rPr lang="fr-FR"/>
              <a:t>Modifiez le style du titre</a:t>
            </a:r>
          </a:p>
        </p:txBody>
      </p:sp>
      <p:sp>
        <p:nvSpPr>
          <p:cNvPr id="3" name="Sous-titre 2">
            <a:extLst>
              <a:ext uri="{FF2B5EF4-FFF2-40B4-BE49-F238E27FC236}">
                <a16:creationId xmlns:a16="http://schemas.microsoft.com/office/drawing/2014/main" id="{F953C023-F8F2-6F1A-11BB-D974C967EFAB}"/>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fr-FR"/>
              <a:t>Modifiez le style des sous-titres du masque</a:t>
            </a:r>
          </a:p>
        </p:txBody>
      </p:sp>
      <p:sp>
        <p:nvSpPr>
          <p:cNvPr id="4" name="Espace réservé de la date 3">
            <a:extLst>
              <a:ext uri="{FF2B5EF4-FFF2-40B4-BE49-F238E27FC236}">
                <a16:creationId xmlns:a16="http://schemas.microsoft.com/office/drawing/2014/main" id="{E6BA8BC9-FF8A-5C37-D991-A62222B24FFB}"/>
              </a:ext>
            </a:extLst>
          </p:cNvPr>
          <p:cNvSpPr>
            <a:spLocks noGrp="1"/>
          </p:cNvSpPr>
          <p:nvPr>
            <p:ph type="dt" sz="half" idx="10"/>
          </p:nvPr>
        </p:nvSpPr>
        <p:spPr/>
        <p:txBody>
          <a:bodyPr/>
          <a:lstStyle/>
          <a:p>
            <a:fld id="{E965B26C-3551-F341-AA9B-DF1B7A0887EB}" type="datetimeFigureOut">
              <a:rPr lang="fr-FR" smtClean="0"/>
              <a:t>23/07/2025</a:t>
            </a:fld>
            <a:endParaRPr lang="fr-FR"/>
          </a:p>
        </p:txBody>
      </p:sp>
      <p:sp>
        <p:nvSpPr>
          <p:cNvPr id="5" name="Espace réservé du pied de page 4">
            <a:extLst>
              <a:ext uri="{FF2B5EF4-FFF2-40B4-BE49-F238E27FC236}">
                <a16:creationId xmlns:a16="http://schemas.microsoft.com/office/drawing/2014/main" id="{70A32AA1-1CE1-41F7-9ECE-C4C94EA386EA}"/>
              </a:ext>
            </a:extLst>
          </p:cNvPr>
          <p:cNvSpPr>
            <a:spLocks noGrp="1"/>
          </p:cNvSpPr>
          <p:nvPr>
            <p:ph type="ftr" sz="quarter" idx="11"/>
          </p:nvPr>
        </p:nvSpPr>
        <p:spPr/>
        <p:txBody>
          <a:bodyPr/>
          <a:lstStyle/>
          <a:p>
            <a:endParaRPr lang="fr-FR"/>
          </a:p>
        </p:txBody>
      </p:sp>
      <p:sp>
        <p:nvSpPr>
          <p:cNvPr id="6" name="Espace réservé du numéro de diapositive 5">
            <a:extLst>
              <a:ext uri="{FF2B5EF4-FFF2-40B4-BE49-F238E27FC236}">
                <a16:creationId xmlns:a16="http://schemas.microsoft.com/office/drawing/2014/main" id="{3234387C-015B-4155-5BEF-0D03EA81225F}"/>
              </a:ext>
            </a:extLst>
          </p:cNvPr>
          <p:cNvSpPr>
            <a:spLocks noGrp="1"/>
          </p:cNvSpPr>
          <p:nvPr>
            <p:ph type="sldNum" sz="quarter" idx="12"/>
          </p:nvPr>
        </p:nvSpPr>
        <p:spPr/>
        <p:txBody>
          <a:bodyPr/>
          <a:lstStyle/>
          <a:p>
            <a:fld id="{2BCAC51F-D2A4-9040-8A33-76098C1A348C}" type="slidenum">
              <a:rPr lang="fr-FR" smtClean="0"/>
              <a:t>‹N°›</a:t>
            </a:fld>
            <a:endParaRPr lang="fr-FR"/>
          </a:p>
        </p:txBody>
      </p:sp>
    </p:spTree>
    <p:extLst>
      <p:ext uri="{BB962C8B-B14F-4D97-AF65-F5344CB8AC3E}">
        <p14:creationId xmlns:p14="http://schemas.microsoft.com/office/powerpoint/2010/main" val="149262980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re et contenu">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01E6BA8E-18BD-A438-4F52-2A7FECA7C98C}"/>
              </a:ext>
            </a:extLst>
          </p:cNvPr>
          <p:cNvSpPr>
            <a:spLocks noGrp="1"/>
          </p:cNvSpPr>
          <p:nvPr>
            <p:ph type="title"/>
          </p:nvPr>
        </p:nvSpPr>
        <p:spPr/>
        <p:txBody>
          <a:bodyPr/>
          <a:lstStyle/>
          <a:p>
            <a:r>
              <a:rPr lang="fr-FR"/>
              <a:t>Modifiez le style du titre</a:t>
            </a:r>
          </a:p>
        </p:txBody>
      </p:sp>
      <p:sp>
        <p:nvSpPr>
          <p:cNvPr id="3" name="Espace réservé du contenu 2">
            <a:extLst>
              <a:ext uri="{FF2B5EF4-FFF2-40B4-BE49-F238E27FC236}">
                <a16:creationId xmlns:a16="http://schemas.microsoft.com/office/drawing/2014/main" id="{3FCD2993-9E41-E79E-5657-849E41F11F7B}"/>
              </a:ext>
            </a:extLst>
          </p:cNvPr>
          <p:cNvSpPr>
            <a:spLocks noGrp="1"/>
          </p:cNvSpPr>
          <p:nvPr>
            <p:ph idx="1"/>
          </p:nvPr>
        </p:nvSpPr>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e la date 3">
            <a:extLst>
              <a:ext uri="{FF2B5EF4-FFF2-40B4-BE49-F238E27FC236}">
                <a16:creationId xmlns:a16="http://schemas.microsoft.com/office/drawing/2014/main" id="{AB0B11EE-6F9C-0EC3-188D-F24884D48CF9}"/>
              </a:ext>
            </a:extLst>
          </p:cNvPr>
          <p:cNvSpPr>
            <a:spLocks noGrp="1"/>
          </p:cNvSpPr>
          <p:nvPr>
            <p:ph type="dt" sz="half" idx="10"/>
          </p:nvPr>
        </p:nvSpPr>
        <p:spPr/>
        <p:txBody>
          <a:bodyPr/>
          <a:lstStyle/>
          <a:p>
            <a:fld id="{E965B26C-3551-F341-AA9B-DF1B7A0887EB}" type="datetimeFigureOut">
              <a:rPr lang="fr-FR" smtClean="0"/>
              <a:t>23/07/2025</a:t>
            </a:fld>
            <a:endParaRPr lang="fr-FR"/>
          </a:p>
        </p:txBody>
      </p:sp>
      <p:sp>
        <p:nvSpPr>
          <p:cNvPr id="5" name="Espace réservé du pied de page 4">
            <a:extLst>
              <a:ext uri="{FF2B5EF4-FFF2-40B4-BE49-F238E27FC236}">
                <a16:creationId xmlns:a16="http://schemas.microsoft.com/office/drawing/2014/main" id="{F456F895-3A25-FEBC-6409-7E9799D3D0B1}"/>
              </a:ext>
            </a:extLst>
          </p:cNvPr>
          <p:cNvSpPr>
            <a:spLocks noGrp="1"/>
          </p:cNvSpPr>
          <p:nvPr>
            <p:ph type="ftr" sz="quarter" idx="11"/>
          </p:nvPr>
        </p:nvSpPr>
        <p:spPr/>
        <p:txBody>
          <a:bodyPr/>
          <a:lstStyle/>
          <a:p>
            <a:endParaRPr lang="fr-FR"/>
          </a:p>
        </p:txBody>
      </p:sp>
      <p:sp>
        <p:nvSpPr>
          <p:cNvPr id="6" name="Espace réservé du numéro de diapositive 5">
            <a:extLst>
              <a:ext uri="{FF2B5EF4-FFF2-40B4-BE49-F238E27FC236}">
                <a16:creationId xmlns:a16="http://schemas.microsoft.com/office/drawing/2014/main" id="{B17FEFB3-DCAF-FEF7-9E15-96E8FC740315}"/>
              </a:ext>
            </a:extLst>
          </p:cNvPr>
          <p:cNvSpPr>
            <a:spLocks noGrp="1"/>
          </p:cNvSpPr>
          <p:nvPr>
            <p:ph type="sldNum" sz="quarter" idx="12"/>
          </p:nvPr>
        </p:nvSpPr>
        <p:spPr/>
        <p:txBody>
          <a:bodyPr/>
          <a:lstStyle/>
          <a:p>
            <a:fld id="{2BCAC51F-D2A4-9040-8A33-76098C1A348C}" type="slidenum">
              <a:rPr lang="fr-FR" smtClean="0"/>
              <a:t>‹N°›</a:t>
            </a:fld>
            <a:endParaRPr lang="fr-FR"/>
          </a:p>
        </p:txBody>
      </p:sp>
    </p:spTree>
    <p:extLst>
      <p:ext uri="{BB962C8B-B14F-4D97-AF65-F5344CB8AC3E}">
        <p14:creationId xmlns:p14="http://schemas.microsoft.com/office/powerpoint/2010/main" val="254594090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Titre de section">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96B66CA5-C58C-13D2-B38E-844561FF5D44}"/>
              </a:ext>
            </a:extLst>
          </p:cNvPr>
          <p:cNvSpPr>
            <a:spLocks noGrp="1"/>
          </p:cNvSpPr>
          <p:nvPr>
            <p:ph type="title"/>
          </p:nvPr>
        </p:nvSpPr>
        <p:spPr>
          <a:xfrm>
            <a:off x="831850" y="1709738"/>
            <a:ext cx="10515600" cy="2852737"/>
          </a:xfrm>
        </p:spPr>
        <p:txBody>
          <a:bodyPr anchor="b"/>
          <a:lstStyle>
            <a:lvl1pPr>
              <a:defRPr sz="6000"/>
            </a:lvl1pPr>
          </a:lstStyle>
          <a:p>
            <a:r>
              <a:rPr lang="fr-FR"/>
              <a:t>Modifiez le style du titre</a:t>
            </a:r>
          </a:p>
        </p:txBody>
      </p:sp>
      <p:sp>
        <p:nvSpPr>
          <p:cNvPr id="3" name="Espace réservé du texte 2">
            <a:extLst>
              <a:ext uri="{FF2B5EF4-FFF2-40B4-BE49-F238E27FC236}">
                <a16:creationId xmlns:a16="http://schemas.microsoft.com/office/drawing/2014/main" id="{181DA0D4-D8AB-7298-48C0-E8E2A0288664}"/>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fr-FR"/>
              <a:t>Cliquez pour modifier les styles du texte du masque</a:t>
            </a:r>
          </a:p>
        </p:txBody>
      </p:sp>
      <p:sp>
        <p:nvSpPr>
          <p:cNvPr id="4" name="Espace réservé de la date 3">
            <a:extLst>
              <a:ext uri="{FF2B5EF4-FFF2-40B4-BE49-F238E27FC236}">
                <a16:creationId xmlns:a16="http://schemas.microsoft.com/office/drawing/2014/main" id="{3125FA9B-E3F3-ECA3-B104-18F3D79B530C}"/>
              </a:ext>
            </a:extLst>
          </p:cNvPr>
          <p:cNvSpPr>
            <a:spLocks noGrp="1"/>
          </p:cNvSpPr>
          <p:nvPr>
            <p:ph type="dt" sz="half" idx="10"/>
          </p:nvPr>
        </p:nvSpPr>
        <p:spPr/>
        <p:txBody>
          <a:bodyPr/>
          <a:lstStyle/>
          <a:p>
            <a:fld id="{E965B26C-3551-F341-AA9B-DF1B7A0887EB}" type="datetimeFigureOut">
              <a:rPr lang="fr-FR" smtClean="0"/>
              <a:t>23/07/2025</a:t>
            </a:fld>
            <a:endParaRPr lang="fr-FR"/>
          </a:p>
        </p:txBody>
      </p:sp>
      <p:sp>
        <p:nvSpPr>
          <p:cNvPr id="5" name="Espace réservé du pied de page 4">
            <a:extLst>
              <a:ext uri="{FF2B5EF4-FFF2-40B4-BE49-F238E27FC236}">
                <a16:creationId xmlns:a16="http://schemas.microsoft.com/office/drawing/2014/main" id="{28067FAC-EF33-38A5-D373-BA0AA29E2D2F}"/>
              </a:ext>
            </a:extLst>
          </p:cNvPr>
          <p:cNvSpPr>
            <a:spLocks noGrp="1"/>
          </p:cNvSpPr>
          <p:nvPr>
            <p:ph type="ftr" sz="quarter" idx="11"/>
          </p:nvPr>
        </p:nvSpPr>
        <p:spPr/>
        <p:txBody>
          <a:bodyPr/>
          <a:lstStyle/>
          <a:p>
            <a:endParaRPr lang="fr-FR"/>
          </a:p>
        </p:txBody>
      </p:sp>
      <p:sp>
        <p:nvSpPr>
          <p:cNvPr id="6" name="Espace réservé du numéro de diapositive 5">
            <a:extLst>
              <a:ext uri="{FF2B5EF4-FFF2-40B4-BE49-F238E27FC236}">
                <a16:creationId xmlns:a16="http://schemas.microsoft.com/office/drawing/2014/main" id="{CE4671C2-4929-C834-8AD9-13DD5EC55F9F}"/>
              </a:ext>
            </a:extLst>
          </p:cNvPr>
          <p:cNvSpPr>
            <a:spLocks noGrp="1"/>
          </p:cNvSpPr>
          <p:nvPr>
            <p:ph type="sldNum" sz="quarter" idx="12"/>
          </p:nvPr>
        </p:nvSpPr>
        <p:spPr/>
        <p:txBody>
          <a:bodyPr/>
          <a:lstStyle/>
          <a:p>
            <a:fld id="{2BCAC51F-D2A4-9040-8A33-76098C1A348C}" type="slidenum">
              <a:rPr lang="fr-FR" smtClean="0"/>
              <a:t>‹N°›</a:t>
            </a:fld>
            <a:endParaRPr lang="fr-FR"/>
          </a:p>
        </p:txBody>
      </p:sp>
    </p:spTree>
    <p:extLst>
      <p:ext uri="{BB962C8B-B14F-4D97-AF65-F5344CB8AC3E}">
        <p14:creationId xmlns:p14="http://schemas.microsoft.com/office/powerpoint/2010/main" val="1036649317"/>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eux contenus">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A89E5C2C-47FD-1815-7401-981A383D7643}"/>
              </a:ext>
            </a:extLst>
          </p:cNvPr>
          <p:cNvSpPr>
            <a:spLocks noGrp="1"/>
          </p:cNvSpPr>
          <p:nvPr>
            <p:ph type="title"/>
          </p:nvPr>
        </p:nvSpPr>
        <p:spPr/>
        <p:txBody>
          <a:bodyPr/>
          <a:lstStyle/>
          <a:p>
            <a:r>
              <a:rPr lang="fr-FR"/>
              <a:t>Modifiez le style du titre</a:t>
            </a:r>
          </a:p>
        </p:txBody>
      </p:sp>
      <p:sp>
        <p:nvSpPr>
          <p:cNvPr id="3" name="Espace réservé du contenu 2">
            <a:extLst>
              <a:ext uri="{FF2B5EF4-FFF2-40B4-BE49-F238E27FC236}">
                <a16:creationId xmlns:a16="http://schemas.microsoft.com/office/drawing/2014/main" id="{B2877DC1-B10B-1E26-2330-72CD813F45FC}"/>
              </a:ext>
            </a:extLst>
          </p:cNvPr>
          <p:cNvSpPr>
            <a:spLocks noGrp="1"/>
          </p:cNvSpPr>
          <p:nvPr>
            <p:ph sz="half" idx="1"/>
          </p:nvPr>
        </p:nvSpPr>
        <p:spPr>
          <a:xfrm>
            <a:off x="838200" y="1825625"/>
            <a:ext cx="5181600" cy="4351338"/>
          </a:xfrm>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u contenu 3">
            <a:extLst>
              <a:ext uri="{FF2B5EF4-FFF2-40B4-BE49-F238E27FC236}">
                <a16:creationId xmlns:a16="http://schemas.microsoft.com/office/drawing/2014/main" id="{50E4A4E6-22B8-BC15-0470-DC897140D0C0}"/>
              </a:ext>
            </a:extLst>
          </p:cNvPr>
          <p:cNvSpPr>
            <a:spLocks noGrp="1"/>
          </p:cNvSpPr>
          <p:nvPr>
            <p:ph sz="half" idx="2"/>
          </p:nvPr>
        </p:nvSpPr>
        <p:spPr>
          <a:xfrm>
            <a:off x="6172200" y="1825625"/>
            <a:ext cx="5181600" cy="4351338"/>
          </a:xfrm>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5" name="Espace réservé de la date 4">
            <a:extLst>
              <a:ext uri="{FF2B5EF4-FFF2-40B4-BE49-F238E27FC236}">
                <a16:creationId xmlns:a16="http://schemas.microsoft.com/office/drawing/2014/main" id="{E0B03F31-CA29-5B57-C750-47C612E5D394}"/>
              </a:ext>
            </a:extLst>
          </p:cNvPr>
          <p:cNvSpPr>
            <a:spLocks noGrp="1"/>
          </p:cNvSpPr>
          <p:nvPr>
            <p:ph type="dt" sz="half" idx="10"/>
          </p:nvPr>
        </p:nvSpPr>
        <p:spPr/>
        <p:txBody>
          <a:bodyPr/>
          <a:lstStyle/>
          <a:p>
            <a:fld id="{E965B26C-3551-F341-AA9B-DF1B7A0887EB}" type="datetimeFigureOut">
              <a:rPr lang="fr-FR" smtClean="0"/>
              <a:t>23/07/2025</a:t>
            </a:fld>
            <a:endParaRPr lang="fr-FR"/>
          </a:p>
        </p:txBody>
      </p:sp>
      <p:sp>
        <p:nvSpPr>
          <p:cNvPr id="6" name="Espace réservé du pied de page 5">
            <a:extLst>
              <a:ext uri="{FF2B5EF4-FFF2-40B4-BE49-F238E27FC236}">
                <a16:creationId xmlns:a16="http://schemas.microsoft.com/office/drawing/2014/main" id="{0FD33514-1359-F2CD-160D-ABDF85A2D747}"/>
              </a:ext>
            </a:extLst>
          </p:cNvPr>
          <p:cNvSpPr>
            <a:spLocks noGrp="1"/>
          </p:cNvSpPr>
          <p:nvPr>
            <p:ph type="ftr" sz="quarter" idx="11"/>
          </p:nvPr>
        </p:nvSpPr>
        <p:spPr/>
        <p:txBody>
          <a:bodyPr/>
          <a:lstStyle/>
          <a:p>
            <a:endParaRPr lang="fr-FR"/>
          </a:p>
        </p:txBody>
      </p:sp>
      <p:sp>
        <p:nvSpPr>
          <p:cNvPr id="7" name="Espace réservé du numéro de diapositive 6">
            <a:extLst>
              <a:ext uri="{FF2B5EF4-FFF2-40B4-BE49-F238E27FC236}">
                <a16:creationId xmlns:a16="http://schemas.microsoft.com/office/drawing/2014/main" id="{59EB343E-10A4-024E-81F1-2A4D03BBFA34}"/>
              </a:ext>
            </a:extLst>
          </p:cNvPr>
          <p:cNvSpPr>
            <a:spLocks noGrp="1"/>
          </p:cNvSpPr>
          <p:nvPr>
            <p:ph type="sldNum" sz="quarter" idx="12"/>
          </p:nvPr>
        </p:nvSpPr>
        <p:spPr/>
        <p:txBody>
          <a:bodyPr/>
          <a:lstStyle/>
          <a:p>
            <a:fld id="{2BCAC51F-D2A4-9040-8A33-76098C1A348C}" type="slidenum">
              <a:rPr lang="fr-FR" smtClean="0"/>
              <a:t>‹N°›</a:t>
            </a:fld>
            <a:endParaRPr lang="fr-FR"/>
          </a:p>
        </p:txBody>
      </p:sp>
    </p:spTree>
    <p:extLst>
      <p:ext uri="{BB962C8B-B14F-4D97-AF65-F5344CB8AC3E}">
        <p14:creationId xmlns:p14="http://schemas.microsoft.com/office/powerpoint/2010/main" val="375578259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ison">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9FD6749A-82DD-C780-B0B1-1DA72F58D20F}"/>
              </a:ext>
            </a:extLst>
          </p:cNvPr>
          <p:cNvSpPr>
            <a:spLocks noGrp="1"/>
          </p:cNvSpPr>
          <p:nvPr>
            <p:ph type="title"/>
          </p:nvPr>
        </p:nvSpPr>
        <p:spPr>
          <a:xfrm>
            <a:off x="839788" y="365125"/>
            <a:ext cx="10515600" cy="1325563"/>
          </a:xfrm>
        </p:spPr>
        <p:txBody>
          <a:bodyPr/>
          <a:lstStyle/>
          <a:p>
            <a:r>
              <a:rPr lang="fr-FR"/>
              <a:t>Modifiez le style du titre</a:t>
            </a:r>
          </a:p>
        </p:txBody>
      </p:sp>
      <p:sp>
        <p:nvSpPr>
          <p:cNvPr id="3" name="Espace réservé du texte 2">
            <a:extLst>
              <a:ext uri="{FF2B5EF4-FFF2-40B4-BE49-F238E27FC236}">
                <a16:creationId xmlns:a16="http://schemas.microsoft.com/office/drawing/2014/main" id="{405B9101-C171-48DA-E09B-44199C70B940}"/>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a:t>Cliquez pour modifier les styles du texte du masque</a:t>
            </a:r>
          </a:p>
        </p:txBody>
      </p:sp>
      <p:sp>
        <p:nvSpPr>
          <p:cNvPr id="4" name="Espace réservé du contenu 3">
            <a:extLst>
              <a:ext uri="{FF2B5EF4-FFF2-40B4-BE49-F238E27FC236}">
                <a16:creationId xmlns:a16="http://schemas.microsoft.com/office/drawing/2014/main" id="{9E51154F-E62F-3948-61F8-2142B38EB5D6}"/>
              </a:ext>
            </a:extLst>
          </p:cNvPr>
          <p:cNvSpPr>
            <a:spLocks noGrp="1"/>
          </p:cNvSpPr>
          <p:nvPr>
            <p:ph sz="half" idx="2"/>
          </p:nvPr>
        </p:nvSpPr>
        <p:spPr>
          <a:xfrm>
            <a:off x="839788" y="2505075"/>
            <a:ext cx="5157787" cy="3684588"/>
          </a:xfrm>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5" name="Espace réservé du texte 4">
            <a:extLst>
              <a:ext uri="{FF2B5EF4-FFF2-40B4-BE49-F238E27FC236}">
                <a16:creationId xmlns:a16="http://schemas.microsoft.com/office/drawing/2014/main" id="{CF8CEA69-3C75-633D-E4DC-EF9111604FC2}"/>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a:t>Cliquez pour modifier les styles du texte du masque</a:t>
            </a:r>
          </a:p>
        </p:txBody>
      </p:sp>
      <p:sp>
        <p:nvSpPr>
          <p:cNvPr id="6" name="Espace réservé du contenu 5">
            <a:extLst>
              <a:ext uri="{FF2B5EF4-FFF2-40B4-BE49-F238E27FC236}">
                <a16:creationId xmlns:a16="http://schemas.microsoft.com/office/drawing/2014/main" id="{88354979-F9C9-1857-051F-61F1CF588727}"/>
              </a:ext>
            </a:extLst>
          </p:cNvPr>
          <p:cNvSpPr>
            <a:spLocks noGrp="1"/>
          </p:cNvSpPr>
          <p:nvPr>
            <p:ph sz="quarter" idx="4"/>
          </p:nvPr>
        </p:nvSpPr>
        <p:spPr>
          <a:xfrm>
            <a:off x="6172200" y="2505075"/>
            <a:ext cx="5183188" cy="3684588"/>
          </a:xfrm>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7" name="Espace réservé de la date 6">
            <a:extLst>
              <a:ext uri="{FF2B5EF4-FFF2-40B4-BE49-F238E27FC236}">
                <a16:creationId xmlns:a16="http://schemas.microsoft.com/office/drawing/2014/main" id="{6E915F74-55CA-7669-3790-E1665B4CD69C}"/>
              </a:ext>
            </a:extLst>
          </p:cNvPr>
          <p:cNvSpPr>
            <a:spLocks noGrp="1"/>
          </p:cNvSpPr>
          <p:nvPr>
            <p:ph type="dt" sz="half" idx="10"/>
          </p:nvPr>
        </p:nvSpPr>
        <p:spPr/>
        <p:txBody>
          <a:bodyPr/>
          <a:lstStyle/>
          <a:p>
            <a:fld id="{E965B26C-3551-F341-AA9B-DF1B7A0887EB}" type="datetimeFigureOut">
              <a:rPr lang="fr-FR" smtClean="0"/>
              <a:t>23/07/2025</a:t>
            </a:fld>
            <a:endParaRPr lang="fr-FR"/>
          </a:p>
        </p:txBody>
      </p:sp>
      <p:sp>
        <p:nvSpPr>
          <p:cNvPr id="8" name="Espace réservé du pied de page 7">
            <a:extLst>
              <a:ext uri="{FF2B5EF4-FFF2-40B4-BE49-F238E27FC236}">
                <a16:creationId xmlns:a16="http://schemas.microsoft.com/office/drawing/2014/main" id="{66C2B2D0-7D7F-79BF-03BA-2FF0CF86DC83}"/>
              </a:ext>
            </a:extLst>
          </p:cNvPr>
          <p:cNvSpPr>
            <a:spLocks noGrp="1"/>
          </p:cNvSpPr>
          <p:nvPr>
            <p:ph type="ftr" sz="quarter" idx="11"/>
          </p:nvPr>
        </p:nvSpPr>
        <p:spPr/>
        <p:txBody>
          <a:bodyPr/>
          <a:lstStyle/>
          <a:p>
            <a:endParaRPr lang="fr-FR"/>
          </a:p>
        </p:txBody>
      </p:sp>
      <p:sp>
        <p:nvSpPr>
          <p:cNvPr id="9" name="Espace réservé du numéro de diapositive 8">
            <a:extLst>
              <a:ext uri="{FF2B5EF4-FFF2-40B4-BE49-F238E27FC236}">
                <a16:creationId xmlns:a16="http://schemas.microsoft.com/office/drawing/2014/main" id="{E4177352-0ADC-B2D1-32D9-B0969FB6BAB7}"/>
              </a:ext>
            </a:extLst>
          </p:cNvPr>
          <p:cNvSpPr>
            <a:spLocks noGrp="1"/>
          </p:cNvSpPr>
          <p:nvPr>
            <p:ph type="sldNum" sz="quarter" idx="12"/>
          </p:nvPr>
        </p:nvSpPr>
        <p:spPr/>
        <p:txBody>
          <a:bodyPr/>
          <a:lstStyle/>
          <a:p>
            <a:fld id="{2BCAC51F-D2A4-9040-8A33-76098C1A348C}" type="slidenum">
              <a:rPr lang="fr-FR" smtClean="0"/>
              <a:t>‹N°›</a:t>
            </a:fld>
            <a:endParaRPr lang="fr-FR"/>
          </a:p>
        </p:txBody>
      </p:sp>
    </p:spTree>
    <p:extLst>
      <p:ext uri="{BB962C8B-B14F-4D97-AF65-F5344CB8AC3E}">
        <p14:creationId xmlns:p14="http://schemas.microsoft.com/office/powerpoint/2010/main" val="209971808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re seul">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1BB4D70A-6D7B-9120-6EC2-7E2D2A98297F}"/>
              </a:ext>
            </a:extLst>
          </p:cNvPr>
          <p:cNvSpPr>
            <a:spLocks noGrp="1"/>
          </p:cNvSpPr>
          <p:nvPr>
            <p:ph type="title"/>
          </p:nvPr>
        </p:nvSpPr>
        <p:spPr/>
        <p:txBody>
          <a:bodyPr/>
          <a:lstStyle/>
          <a:p>
            <a:r>
              <a:rPr lang="fr-FR"/>
              <a:t>Modifiez le style du titre</a:t>
            </a:r>
          </a:p>
        </p:txBody>
      </p:sp>
      <p:sp>
        <p:nvSpPr>
          <p:cNvPr id="3" name="Espace réservé de la date 2">
            <a:extLst>
              <a:ext uri="{FF2B5EF4-FFF2-40B4-BE49-F238E27FC236}">
                <a16:creationId xmlns:a16="http://schemas.microsoft.com/office/drawing/2014/main" id="{B06276B5-752E-4BDC-85E8-3700A21EDF1F}"/>
              </a:ext>
            </a:extLst>
          </p:cNvPr>
          <p:cNvSpPr>
            <a:spLocks noGrp="1"/>
          </p:cNvSpPr>
          <p:nvPr>
            <p:ph type="dt" sz="half" idx="10"/>
          </p:nvPr>
        </p:nvSpPr>
        <p:spPr/>
        <p:txBody>
          <a:bodyPr/>
          <a:lstStyle/>
          <a:p>
            <a:fld id="{E965B26C-3551-F341-AA9B-DF1B7A0887EB}" type="datetimeFigureOut">
              <a:rPr lang="fr-FR" smtClean="0"/>
              <a:t>23/07/2025</a:t>
            </a:fld>
            <a:endParaRPr lang="fr-FR"/>
          </a:p>
        </p:txBody>
      </p:sp>
      <p:sp>
        <p:nvSpPr>
          <p:cNvPr id="4" name="Espace réservé du pied de page 3">
            <a:extLst>
              <a:ext uri="{FF2B5EF4-FFF2-40B4-BE49-F238E27FC236}">
                <a16:creationId xmlns:a16="http://schemas.microsoft.com/office/drawing/2014/main" id="{EB88AB72-A612-50F1-7112-FA1F63F78AC1}"/>
              </a:ext>
            </a:extLst>
          </p:cNvPr>
          <p:cNvSpPr>
            <a:spLocks noGrp="1"/>
          </p:cNvSpPr>
          <p:nvPr>
            <p:ph type="ftr" sz="quarter" idx="11"/>
          </p:nvPr>
        </p:nvSpPr>
        <p:spPr/>
        <p:txBody>
          <a:bodyPr/>
          <a:lstStyle/>
          <a:p>
            <a:endParaRPr lang="fr-FR"/>
          </a:p>
        </p:txBody>
      </p:sp>
      <p:sp>
        <p:nvSpPr>
          <p:cNvPr id="5" name="Espace réservé du numéro de diapositive 4">
            <a:extLst>
              <a:ext uri="{FF2B5EF4-FFF2-40B4-BE49-F238E27FC236}">
                <a16:creationId xmlns:a16="http://schemas.microsoft.com/office/drawing/2014/main" id="{D86F6BDA-43BD-5D98-E1E0-7F8E5BC92193}"/>
              </a:ext>
            </a:extLst>
          </p:cNvPr>
          <p:cNvSpPr>
            <a:spLocks noGrp="1"/>
          </p:cNvSpPr>
          <p:nvPr>
            <p:ph type="sldNum" sz="quarter" idx="12"/>
          </p:nvPr>
        </p:nvSpPr>
        <p:spPr/>
        <p:txBody>
          <a:bodyPr/>
          <a:lstStyle/>
          <a:p>
            <a:fld id="{2BCAC51F-D2A4-9040-8A33-76098C1A348C}" type="slidenum">
              <a:rPr lang="fr-FR" smtClean="0"/>
              <a:t>‹N°›</a:t>
            </a:fld>
            <a:endParaRPr lang="fr-FR"/>
          </a:p>
        </p:txBody>
      </p:sp>
    </p:spTree>
    <p:extLst>
      <p:ext uri="{BB962C8B-B14F-4D97-AF65-F5344CB8AC3E}">
        <p14:creationId xmlns:p14="http://schemas.microsoft.com/office/powerpoint/2010/main" val="359782727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Vide">
    <p:spTree>
      <p:nvGrpSpPr>
        <p:cNvPr id="1" name=""/>
        <p:cNvGrpSpPr/>
        <p:nvPr/>
      </p:nvGrpSpPr>
      <p:grpSpPr>
        <a:xfrm>
          <a:off x="0" y="0"/>
          <a:ext cx="0" cy="0"/>
          <a:chOff x="0" y="0"/>
          <a:chExt cx="0" cy="0"/>
        </a:xfrm>
      </p:grpSpPr>
      <p:sp>
        <p:nvSpPr>
          <p:cNvPr id="2" name="Espace réservé de la date 1">
            <a:extLst>
              <a:ext uri="{FF2B5EF4-FFF2-40B4-BE49-F238E27FC236}">
                <a16:creationId xmlns:a16="http://schemas.microsoft.com/office/drawing/2014/main" id="{49468473-415B-3C06-E5B5-EB68D2503266}"/>
              </a:ext>
            </a:extLst>
          </p:cNvPr>
          <p:cNvSpPr>
            <a:spLocks noGrp="1"/>
          </p:cNvSpPr>
          <p:nvPr>
            <p:ph type="dt" sz="half" idx="10"/>
          </p:nvPr>
        </p:nvSpPr>
        <p:spPr/>
        <p:txBody>
          <a:bodyPr/>
          <a:lstStyle/>
          <a:p>
            <a:fld id="{E965B26C-3551-F341-AA9B-DF1B7A0887EB}" type="datetimeFigureOut">
              <a:rPr lang="fr-FR" smtClean="0"/>
              <a:t>23/07/2025</a:t>
            </a:fld>
            <a:endParaRPr lang="fr-FR"/>
          </a:p>
        </p:txBody>
      </p:sp>
      <p:sp>
        <p:nvSpPr>
          <p:cNvPr id="3" name="Espace réservé du pied de page 2">
            <a:extLst>
              <a:ext uri="{FF2B5EF4-FFF2-40B4-BE49-F238E27FC236}">
                <a16:creationId xmlns:a16="http://schemas.microsoft.com/office/drawing/2014/main" id="{F4A80797-9447-8A26-2297-C2989F930557}"/>
              </a:ext>
            </a:extLst>
          </p:cNvPr>
          <p:cNvSpPr>
            <a:spLocks noGrp="1"/>
          </p:cNvSpPr>
          <p:nvPr>
            <p:ph type="ftr" sz="quarter" idx="11"/>
          </p:nvPr>
        </p:nvSpPr>
        <p:spPr/>
        <p:txBody>
          <a:bodyPr/>
          <a:lstStyle/>
          <a:p>
            <a:endParaRPr lang="fr-FR"/>
          </a:p>
        </p:txBody>
      </p:sp>
      <p:sp>
        <p:nvSpPr>
          <p:cNvPr id="4" name="Espace réservé du numéro de diapositive 3">
            <a:extLst>
              <a:ext uri="{FF2B5EF4-FFF2-40B4-BE49-F238E27FC236}">
                <a16:creationId xmlns:a16="http://schemas.microsoft.com/office/drawing/2014/main" id="{63C8E44B-D676-F406-B1FF-27A997758E8B}"/>
              </a:ext>
            </a:extLst>
          </p:cNvPr>
          <p:cNvSpPr>
            <a:spLocks noGrp="1"/>
          </p:cNvSpPr>
          <p:nvPr>
            <p:ph type="sldNum" sz="quarter" idx="12"/>
          </p:nvPr>
        </p:nvSpPr>
        <p:spPr/>
        <p:txBody>
          <a:bodyPr/>
          <a:lstStyle/>
          <a:p>
            <a:fld id="{2BCAC51F-D2A4-9040-8A33-76098C1A348C}" type="slidenum">
              <a:rPr lang="fr-FR" smtClean="0"/>
              <a:t>‹N°›</a:t>
            </a:fld>
            <a:endParaRPr lang="fr-FR"/>
          </a:p>
        </p:txBody>
      </p:sp>
    </p:spTree>
    <p:extLst>
      <p:ext uri="{BB962C8B-B14F-4D97-AF65-F5344CB8AC3E}">
        <p14:creationId xmlns:p14="http://schemas.microsoft.com/office/powerpoint/2010/main" val="3112224541"/>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u avec légend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0715F9BC-FCD1-D3A1-A8F0-2F80E2DA676B}"/>
              </a:ext>
            </a:extLst>
          </p:cNvPr>
          <p:cNvSpPr>
            <a:spLocks noGrp="1"/>
          </p:cNvSpPr>
          <p:nvPr>
            <p:ph type="title"/>
          </p:nvPr>
        </p:nvSpPr>
        <p:spPr>
          <a:xfrm>
            <a:off x="839788" y="457200"/>
            <a:ext cx="3932237" cy="1600200"/>
          </a:xfrm>
        </p:spPr>
        <p:txBody>
          <a:bodyPr anchor="b"/>
          <a:lstStyle>
            <a:lvl1pPr>
              <a:defRPr sz="3200"/>
            </a:lvl1pPr>
          </a:lstStyle>
          <a:p>
            <a:r>
              <a:rPr lang="fr-FR"/>
              <a:t>Modifiez le style du titre</a:t>
            </a:r>
          </a:p>
        </p:txBody>
      </p:sp>
      <p:sp>
        <p:nvSpPr>
          <p:cNvPr id="3" name="Espace réservé du contenu 2">
            <a:extLst>
              <a:ext uri="{FF2B5EF4-FFF2-40B4-BE49-F238E27FC236}">
                <a16:creationId xmlns:a16="http://schemas.microsoft.com/office/drawing/2014/main" id="{C3F355D6-BE67-4EA8-EA63-6526AB00FB2C}"/>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u texte 3">
            <a:extLst>
              <a:ext uri="{FF2B5EF4-FFF2-40B4-BE49-F238E27FC236}">
                <a16:creationId xmlns:a16="http://schemas.microsoft.com/office/drawing/2014/main" id="{45DC43C5-D0CD-EEB8-26AD-ADDC26AC95E8}"/>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fr-FR"/>
              <a:t>Cliquez pour modifier les styles du texte du masque</a:t>
            </a:r>
          </a:p>
        </p:txBody>
      </p:sp>
      <p:sp>
        <p:nvSpPr>
          <p:cNvPr id="5" name="Espace réservé de la date 4">
            <a:extLst>
              <a:ext uri="{FF2B5EF4-FFF2-40B4-BE49-F238E27FC236}">
                <a16:creationId xmlns:a16="http://schemas.microsoft.com/office/drawing/2014/main" id="{1EE2B0D5-1335-F2FE-5D70-4FB1C2FAB445}"/>
              </a:ext>
            </a:extLst>
          </p:cNvPr>
          <p:cNvSpPr>
            <a:spLocks noGrp="1"/>
          </p:cNvSpPr>
          <p:nvPr>
            <p:ph type="dt" sz="half" idx="10"/>
          </p:nvPr>
        </p:nvSpPr>
        <p:spPr/>
        <p:txBody>
          <a:bodyPr/>
          <a:lstStyle/>
          <a:p>
            <a:fld id="{E965B26C-3551-F341-AA9B-DF1B7A0887EB}" type="datetimeFigureOut">
              <a:rPr lang="fr-FR" smtClean="0"/>
              <a:t>23/07/2025</a:t>
            </a:fld>
            <a:endParaRPr lang="fr-FR"/>
          </a:p>
        </p:txBody>
      </p:sp>
      <p:sp>
        <p:nvSpPr>
          <p:cNvPr id="6" name="Espace réservé du pied de page 5">
            <a:extLst>
              <a:ext uri="{FF2B5EF4-FFF2-40B4-BE49-F238E27FC236}">
                <a16:creationId xmlns:a16="http://schemas.microsoft.com/office/drawing/2014/main" id="{A19386E4-6D54-1BB6-012C-C221191C7F6A}"/>
              </a:ext>
            </a:extLst>
          </p:cNvPr>
          <p:cNvSpPr>
            <a:spLocks noGrp="1"/>
          </p:cNvSpPr>
          <p:nvPr>
            <p:ph type="ftr" sz="quarter" idx="11"/>
          </p:nvPr>
        </p:nvSpPr>
        <p:spPr/>
        <p:txBody>
          <a:bodyPr/>
          <a:lstStyle/>
          <a:p>
            <a:endParaRPr lang="fr-FR"/>
          </a:p>
        </p:txBody>
      </p:sp>
      <p:sp>
        <p:nvSpPr>
          <p:cNvPr id="7" name="Espace réservé du numéro de diapositive 6">
            <a:extLst>
              <a:ext uri="{FF2B5EF4-FFF2-40B4-BE49-F238E27FC236}">
                <a16:creationId xmlns:a16="http://schemas.microsoft.com/office/drawing/2014/main" id="{40975820-5900-D123-0E12-A19F19F4F246}"/>
              </a:ext>
            </a:extLst>
          </p:cNvPr>
          <p:cNvSpPr>
            <a:spLocks noGrp="1"/>
          </p:cNvSpPr>
          <p:nvPr>
            <p:ph type="sldNum" sz="quarter" idx="12"/>
          </p:nvPr>
        </p:nvSpPr>
        <p:spPr/>
        <p:txBody>
          <a:bodyPr/>
          <a:lstStyle/>
          <a:p>
            <a:fld id="{2BCAC51F-D2A4-9040-8A33-76098C1A348C}" type="slidenum">
              <a:rPr lang="fr-FR" smtClean="0"/>
              <a:t>‹N°›</a:t>
            </a:fld>
            <a:endParaRPr lang="fr-FR"/>
          </a:p>
        </p:txBody>
      </p:sp>
    </p:spTree>
    <p:extLst>
      <p:ext uri="{BB962C8B-B14F-4D97-AF65-F5344CB8AC3E}">
        <p14:creationId xmlns:p14="http://schemas.microsoft.com/office/powerpoint/2010/main" val="243530903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e avec légend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F9221AAE-90D2-404D-207F-363E9BC4E6B9}"/>
              </a:ext>
            </a:extLst>
          </p:cNvPr>
          <p:cNvSpPr>
            <a:spLocks noGrp="1"/>
          </p:cNvSpPr>
          <p:nvPr>
            <p:ph type="title"/>
          </p:nvPr>
        </p:nvSpPr>
        <p:spPr>
          <a:xfrm>
            <a:off x="839788" y="457200"/>
            <a:ext cx="3932237" cy="1600200"/>
          </a:xfrm>
        </p:spPr>
        <p:txBody>
          <a:bodyPr anchor="b"/>
          <a:lstStyle>
            <a:lvl1pPr>
              <a:defRPr sz="3200"/>
            </a:lvl1pPr>
          </a:lstStyle>
          <a:p>
            <a:r>
              <a:rPr lang="fr-FR"/>
              <a:t>Modifiez le style du titre</a:t>
            </a:r>
          </a:p>
        </p:txBody>
      </p:sp>
      <p:sp>
        <p:nvSpPr>
          <p:cNvPr id="3" name="Espace réservé pour une image  2">
            <a:extLst>
              <a:ext uri="{FF2B5EF4-FFF2-40B4-BE49-F238E27FC236}">
                <a16:creationId xmlns:a16="http://schemas.microsoft.com/office/drawing/2014/main" id="{72D36E55-6BA3-8DF7-2AA1-A8C078B46F3F}"/>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fr-FR"/>
          </a:p>
        </p:txBody>
      </p:sp>
      <p:sp>
        <p:nvSpPr>
          <p:cNvPr id="4" name="Espace réservé du texte 3">
            <a:extLst>
              <a:ext uri="{FF2B5EF4-FFF2-40B4-BE49-F238E27FC236}">
                <a16:creationId xmlns:a16="http://schemas.microsoft.com/office/drawing/2014/main" id="{D83465B6-A3C5-0167-3056-81D36445756B}"/>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fr-FR"/>
              <a:t>Cliquez pour modifier les styles du texte du masque</a:t>
            </a:r>
          </a:p>
        </p:txBody>
      </p:sp>
      <p:sp>
        <p:nvSpPr>
          <p:cNvPr id="5" name="Espace réservé de la date 4">
            <a:extLst>
              <a:ext uri="{FF2B5EF4-FFF2-40B4-BE49-F238E27FC236}">
                <a16:creationId xmlns:a16="http://schemas.microsoft.com/office/drawing/2014/main" id="{C5BC3B5C-281D-CAFB-6CDD-D47B34B3E3C9}"/>
              </a:ext>
            </a:extLst>
          </p:cNvPr>
          <p:cNvSpPr>
            <a:spLocks noGrp="1"/>
          </p:cNvSpPr>
          <p:nvPr>
            <p:ph type="dt" sz="half" idx="10"/>
          </p:nvPr>
        </p:nvSpPr>
        <p:spPr/>
        <p:txBody>
          <a:bodyPr/>
          <a:lstStyle/>
          <a:p>
            <a:fld id="{E965B26C-3551-F341-AA9B-DF1B7A0887EB}" type="datetimeFigureOut">
              <a:rPr lang="fr-FR" smtClean="0"/>
              <a:t>23/07/2025</a:t>
            </a:fld>
            <a:endParaRPr lang="fr-FR"/>
          </a:p>
        </p:txBody>
      </p:sp>
      <p:sp>
        <p:nvSpPr>
          <p:cNvPr id="6" name="Espace réservé du pied de page 5">
            <a:extLst>
              <a:ext uri="{FF2B5EF4-FFF2-40B4-BE49-F238E27FC236}">
                <a16:creationId xmlns:a16="http://schemas.microsoft.com/office/drawing/2014/main" id="{FFEEB76F-3566-14B0-1DE7-31B1754EBDA7}"/>
              </a:ext>
            </a:extLst>
          </p:cNvPr>
          <p:cNvSpPr>
            <a:spLocks noGrp="1"/>
          </p:cNvSpPr>
          <p:nvPr>
            <p:ph type="ftr" sz="quarter" idx="11"/>
          </p:nvPr>
        </p:nvSpPr>
        <p:spPr/>
        <p:txBody>
          <a:bodyPr/>
          <a:lstStyle/>
          <a:p>
            <a:endParaRPr lang="fr-FR"/>
          </a:p>
        </p:txBody>
      </p:sp>
      <p:sp>
        <p:nvSpPr>
          <p:cNvPr id="7" name="Espace réservé du numéro de diapositive 6">
            <a:extLst>
              <a:ext uri="{FF2B5EF4-FFF2-40B4-BE49-F238E27FC236}">
                <a16:creationId xmlns:a16="http://schemas.microsoft.com/office/drawing/2014/main" id="{3A3DCE84-D7A0-9876-7E39-368EC75ED262}"/>
              </a:ext>
            </a:extLst>
          </p:cNvPr>
          <p:cNvSpPr>
            <a:spLocks noGrp="1"/>
          </p:cNvSpPr>
          <p:nvPr>
            <p:ph type="sldNum" sz="quarter" idx="12"/>
          </p:nvPr>
        </p:nvSpPr>
        <p:spPr/>
        <p:txBody>
          <a:bodyPr/>
          <a:lstStyle/>
          <a:p>
            <a:fld id="{2BCAC51F-D2A4-9040-8A33-76098C1A348C}" type="slidenum">
              <a:rPr lang="fr-FR" smtClean="0"/>
              <a:t>‹N°›</a:t>
            </a:fld>
            <a:endParaRPr lang="fr-FR"/>
          </a:p>
        </p:txBody>
      </p:sp>
    </p:spTree>
    <p:extLst>
      <p:ext uri="{BB962C8B-B14F-4D97-AF65-F5344CB8AC3E}">
        <p14:creationId xmlns:p14="http://schemas.microsoft.com/office/powerpoint/2010/main" val="405616721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re et texte vertical">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114DDB7-0049-7A20-7F3A-023169E72D16}"/>
              </a:ext>
            </a:extLst>
          </p:cNvPr>
          <p:cNvSpPr>
            <a:spLocks noGrp="1"/>
          </p:cNvSpPr>
          <p:nvPr>
            <p:ph type="title"/>
          </p:nvPr>
        </p:nvSpPr>
        <p:spPr/>
        <p:txBody>
          <a:bodyPr/>
          <a:lstStyle/>
          <a:p>
            <a:r>
              <a:rPr lang="fr-FR"/>
              <a:t>Modifiez le style du titre</a:t>
            </a:r>
          </a:p>
        </p:txBody>
      </p:sp>
      <p:sp>
        <p:nvSpPr>
          <p:cNvPr id="3" name="Espace réservé du texte vertical 2">
            <a:extLst>
              <a:ext uri="{FF2B5EF4-FFF2-40B4-BE49-F238E27FC236}">
                <a16:creationId xmlns:a16="http://schemas.microsoft.com/office/drawing/2014/main" id="{9F327597-8618-FBB3-064E-500D2A9D9AC8}"/>
              </a:ext>
            </a:extLst>
          </p:cNvPr>
          <p:cNvSpPr>
            <a:spLocks noGrp="1"/>
          </p:cNvSpPr>
          <p:nvPr>
            <p:ph type="body" orient="vert" idx="1"/>
          </p:nvPr>
        </p:nvSpPr>
        <p:spPr/>
        <p:txBody>
          <a:bodyPr vert="eaVert"/>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e la date 3">
            <a:extLst>
              <a:ext uri="{FF2B5EF4-FFF2-40B4-BE49-F238E27FC236}">
                <a16:creationId xmlns:a16="http://schemas.microsoft.com/office/drawing/2014/main" id="{2E1779EE-89D9-8ED9-4C1C-64E629CE711F}"/>
              </a:ext>
            </a:extLst>
          </p:cNvPr>
          <p:cNvSpPr>
            <a:spLocks noGrp="1"/>
          </p:cNvSpPr>
          <p:nvPr>
            <p:ph type="dt" sz="half" idx="10"/>
          </p:nvPr>
        </p:nvSpPr>
        <p:spPr/>
        <p:txBody>
          <a:bodyPr/>
          <a:lstStyle/>
          <a:p>
            <a:fld id="{E965B26C-3551-F341-AA9B-DF1B7A0887EB}" type="datetimeFigureOut">
              <a:rPr lang="fr-FR" smtClean="0"/>
              <a:t>23/07/2025</a:t>
            </a:fld>
            <a:endParaRPr lang="fr-FR"/>
          </a:p>
        </p:txBody>
      </p:sp>
      <p:sp>
        <p:nvSpPr>
          <p:cNvPr id="5" name="Espace réservé du pied de page 4">
            <a:extLst>
              <a:ext uri="{FF2B5EF4-FFF2-40B4-BE49-F238E27FC236}">
                <a16:creationId xmlns:a16="http://schemas.microsoft.com/office/drawing/2014/main" id="{A377501C-5C55-BF82-D5AE-7146B38E3CF6}"/>
              </a:ext>
            </a:extLst>
          </p:cNvPr>
          <p:cNvSpPr>
            <a:spLocks noGrp="1"/>
          </p:cNvSpPr>
          <p:nvPr>
            <p:ph type="ftr" sz="quarter" idx="11"/>
          </p:nvPr>
        </p:nvSpPr>
        <p:spPr/>
        <p:txBody>
          <a:bodyPr/>
          <a:lstStyle/>
          <a:p>
            <a:endParaRPr lang="fr-FR"/>
          </a:p>
        </p:txBody>
      </p:sp>
      <p:sp>
        <p:nvSpPr>
          <p:cNvPr id="6" name="Espace réservé du numéro de diapositive 5">
            <a:extLst>
              <a:ext uri="{FF2B5EF4-FFF2-40B4-BE49-F238E27FC236}">
                <a16:creationId xmlns:a16="http://schemas.microsoft.com/office/drawing/2014/main" id="{C711B3B5-0C0F-4186-E58F-ACA3319B2435}"/>
              </a:ext>
            </a:extLst>
          </p:cNvPr>
          <p:cNvSpPr>
            <a:spLocks noGrp="1"/>
          </p:cNvSpPr>
          <p:nvPr>
            <p:ph type="sldNum" sz="quarter" idx="12"/>
          </p:nvPr>
        </p:nvSpPr>
        <p:spPr/>
        <p:txBody>
          <a:bodyPr/>
          <a:lstStyle/>
          <a:p>
            <a:fld id="{2BCAC51F-D2A4-9040-8A33-76098C1A348C}" type="slidenum">
              <a:rPr lang="fr-FR" smtClean="0"/>
              <a:t>‹N°›</a:t>
            </a:fld>
            <a:endParaRPr lang="fr-FR"/>
          </a:p>
        </p:txBody>
      </p:sp>
    </p:spTree>
    <p:extLst>
      <p:ext uri="{BB962C8B-B14F-4D97-AF65-F5344CB8AC3E}">
        <p14:creationId xmlns:p14="http://schemas.microsoft.com/office/powerpoint/2010/main" val="219236647"/>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itre vertical et texte">
    <p:spTree>
      <p:nvGrpSpPr>
        <p:cNvPr id="1" name=""/>
        <p:cNvGrpSpPr/>
        <p:nvPr/>
      </p:nvGrpSpPr>
      <p:grpSpPr>
        <a:xfrm>
          <a:off x="0" y="0"/>
          <a:ext cx="0" cy="0"/>
          <a:chOff x="0" y="0"/>
          <a:chExt cx="0" cy="0"/>
        </a:xfrm>
      </p:grpSpPr>
      <p:sp>
        <p:nvSpPr>
          <p:cNvPr id="2" name="Titre vertical 1">
            <a:extLst>
              <a:ext uri="{FF2B5EF4-FFF2-40B4-BE49-F238E27FC236}">
                <a16:creationId xmlns:a16="http://schemas.microsoft.com/office/drawing/2014/main" id="{8E1D9AAE-6AB9-3B00-508E-59E847350520}"/>
              </a:ext>
            </a:extLst>
          </p:cNvPr>
          <p:cNvSpPr>
            <a:spLocks noGrp="1"/>
          </p:cNvSpPr>
          <p:nvPr>
            <p:ph type="title" orient="vert"/>
          </p:nvPr>
        </p:nvSpPr>
        <p:spPr>
          <a:xfrm>
            <a:off x="8724900" y="365125"/>
            <a:ext cx="2628900" cy="5811838"/>
          </a:xfrm>
        </p:spPr>
        <p:txBody>
          <a:bodyPr vert="eaVert"/>
          <a:lstStyle/>
          <a:p>
            <a:r>
              <a:rPr lang="fr-FR"/>
              <a:t>Modifiez le style du titre</a:t>
            </a:r>
          </a:p>
        </p:txBody>
      </p:sp>
      <p:sp>
        <p:nvSpPr>
          <p:cNvPr id="3" name="Espace réservé du texte vertical 2">
            <a:extLst>
              <a:ext uri="{FF2B5EF4-FFF2-40B4-BE49-F238E27FC236}">
                <a16:creationId xmlns:a16="http://schemas.microsoft.com/office/drawing/2014/main" id="{E752BDA7-C74A-4AFB-9645-281EFF91E6DC}"/>
              </a:ext>
            </a:extLst>
          </p:cNvPr>
          <p:cNvSpPr>
            <a:spLocks noGrp="1"/>
          </p:cNvSpPr>
          <p:nvPr>
            <p:ph type="body" orient="vert" idx="1"/>
          </p:nvPr>
        </p:nvSpPr>
        <p:spPr>
          <a:xfrm>
            <a:off x="838200" y="365125"/>
            <a:ext cx="7734300" cy="5811838"/>
          </a:xfrm>
        </p:spPr>
        <p:txBody>
          <a:bodyPr vert="eaVert"/>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e la date 3">
            <a:extLst>
              <a:ext uri="{FF2B5EF4-FFF2-40B4-BE49-F238E27FC236}">
                <a16:creationId xmlns:a16="http://schemas.microsoft.com/office/drawing/2014/main" id="{C7446184-4A8B-E708-DB5E-89654CAA53D8}"/>
              </a:ext>
            </a:extLst>
          </p:cNvPr>
          <p:cNvSpPr>
            <a:spLocks noGrp="1"/>
          </p:cNvSpPr>
          <p:nvPr>
            <p:ph type="dt" sz="half" idx="10"/>
          </p:nvPr>
        </p:nvSpPr>
        <p:spPr/>
        <p:txBody>
          <a:bodyPr/>
          <a:lstStyle/>
          <a:p>
            <a:fld id="{E965B26C-3551-F341-AA9B-DF1B7A0887EB}" type="datetimeFigureOut">
              <a:rPr lang="fr-FR" smtClean="0"/>
              <a:t>23/07/2025</a:t>
            </a:fld>
            <a:endParaRPr lang="fr-FR"/>
          </a:p>
        </p:txBody>
      </p:sp>
      <p:sp>
        <p:nvSpPr>
          <p:cNvPr id="5" name="Espace réservé du pied de page 4">
            <a:extLst>
              <a:ext uri="{FF2B5EF4-FFF2-40B4-BE49-F238E27FC236}">
                <a16:creationId xmlns:a16="http://schemas.microsoft.com/office/drawing/2014/main" id="{B99BFB04-C74A-0354-1E02-2ECFE06E4C2D}"/>
              </a:ext>
            </a:extLst>
          </p:cNvPr>
          <p:cNvSpPr>
            <a:spLocks noGrp="1"/>
          </p:cNvSpPr>
          <p:nvPr>
            <p:ph type="ftr" sz="quarter" idx="11"/>
          </p:nvPr>
        </p:nvSpPr>
        <p:spPr/>
        <p:txBody>
          <a:bodyPr/>
          <a:lstStyle/>
          <a:p>
            <a:endParaRPr lang="fr-FR"/>
          </a:p>
        </p:txBody>
      </p:sp>
      <p:sp>
        <p:nvSpPr>
          <p:cNvPr id="6" name="Espace réservé du numéro de diapositive 5">
            <a:extLst>
              <a:ext uri="{FF2B5EF4-FFF2-40B4-BE49-F238E27FC236}">
                <a16:creationId xmlns:a16="http://schemas.microsoft.com/office/drawing/2014/main" id="{7A878FD8-F181-146E-F286-CB72C9EF1D32}"/>
              </a:ext>
            </a:extLst>
          </p:cNvPr>
          <p:cNvSpPr>
            <a:spLocks noGrp="1"/>
          </p:cNvSpPr>
          <p:nvPr>
            <p:ph type="sldNum" sz="quarter" idx="12"/>
          </p:nvPr>
        </p:nvSpPr>
        <p:spPr/>
        <p:txBody>
          <a:bodyPr/>
          <a:lstStyle/>
          <a:p>
            <a:fld id="{2BCAC51F-D2A4-9040-8A33-76098C1A348C}" type="slidenum">
              <a:rPr lang="fr-FR" smtClean="0"/>
              <a:t>‹N°›</a:t>
            </a:fld>
            <a:endParaRPr lang="fr-FR"/>
          </a:p>
        </p:txBody>
      </p:sp>
    </p:spTree>
    <p:extLst>
      <p:ext uri="{BB962C8B-B14F-4D97-AF65-F5344CB8AC3E}">
        <p14:creationId xmlns:p14="http://schemas.microsoft.com/office/powerpoint/2010/main" val="3421123845"/>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ce réservé du titre 1">
            <a:extLst>
              <a:ext uri="{FF2B5EF4-FFF2-40B4-BE49-F238E27FC236}">
                <a16:creationId xmlns:a16="http://schemas.microsoft.com/office/drawing/2014/main" id="{80EFA38C-829B-96E5-E06A-207EF83AB811}"/>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fr-FR"/>
              <a:t>Modifiez le style du titre</a:t>
            </a:r>
          </a:p>
        </p:txBody>
      </p:sp>
      <p:sp>
        <p:nvSpPr>
          <p:cNvPr id="3" name="Espace réservé du texte 2">
            <a:extLst>
              <a:ext uri="{FF2B5EF4-FFF2-40B4-BE49-F238E27FC236}">
                <a16:creationId xmlns:a16="http://schemas.microsoft.com/office/drawing/2014/main" id="{3BB7BD6B-6561-F055-C1D9-D8FF1AFE2FC1}"/>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e la date 3">
            <a:extLst>
              <a:ext uri="{FF2B5EF4-FFF2-40B4-BE49-F238E27FC236}">
                <a16:creationId xmlns:a16="http://schemas.microsoft.com/office/drawing/2014/main" id="{71FC9F02-9EF6-E110-74D5-6AD882B9B285}"/>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E965B26C-3551-F341-AA9B-DF1B7A0887EB}" type="datetimeFigureOut">
              <a:rPr lang="fr-FR" smtClean="0"/>
              <a:t>23/07/2025</a:t>
            </a:fld>
            <a:endParaRPr lang="fr-FR"/>
          </a:p>
        </p:txBody>
      </p:sp>
      <p:sp>
        <p:nvSpPr>
          <p:cNvPr id="5" name="Espace réservé du pied de page 4">
            <a:extLst>
              <a:ext uri="{FF2B5EF4-FFF2-40B4-BE49-F238E27FC236}">
                <a16:creationId xmlns:a16="http://schemas.microsoft.com/office/drawing/2014/main" id="{E6E1FDB0-CABE-435A-686F-123BE6E017F6}"/>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fr-FR"/>
          </a:p>
        </p:txBody>
      </p:sp>
      <p:sp>
        <p:nvSpPr>
          <p:cNvPr id="6" name="Espace réservé du numéro de diapositive 5">
            <a:extLst>
              <a:ext uri="{FF2B5EF4-FFF2-40B4-BE49-F238E27FC236}">
                <a16:creationId xmlns:a16="http://schemas.microsoft.com/office/drawing/2014/main" id="{D70801B6-02F2-12D4-7410-F811C82E6110}"/>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2BCAC51F-D2A4-9040-8A33-76098C1A348C}" type="slidenum">
              <a:rPr lang="fr-FR" smtClean="0"/>
              <a:t>‹N°›</a:t>
            </a:fld>
            <a:endParaRPr lang="fr-FR"/>
          </a:p>
        </p:txBody>
      </p:sp>
    </p:spTree>
    <p:extLst>
      <p:ext uri="{BB962C8B-B14F-4D97-AF65-F5344CB8AC3E}">
        <p14:creationId xmlns:p14="http://schemas.microsoft.com/office/powerpoint/2010/main" val="672147866"/>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27.xml"/><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28.xml"/><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29.xml"/><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30.xml"/><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2" Type="http://schemas.openxmlformats.org/officeDocument/2006/relationships/notesSlide" Target="../notesSlides/notesSlide31.xml"/><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32.xml"/><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33.xml"/><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34.xml"/><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35.xml"/><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2" Type="http://schemas.openxmlformats.org/officeDocument/2006/relationships/notesSlide" Target="../notesSlides/notesSlide36.xml"/><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2" Type="http://schemas.openxmlformats.org/officeDocument/2006/relationships/notesSlide" Target="../notesSlides/notesSlide37.xml"/><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2" Type="http://schemas.openxmlformats.org/officeDocument/2006/relationships/notesSlide" Target="../notesSlides/notesSlide38.xml"/><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2" Type="http://schemas.openxmlformats.org/officeDocument/2006/relationships/notesSlide" Target="../notesSlides/notesSlide39.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E3119BC1-8B42-A1A1-FE3A-5CCC20EC69D4}"/>
              </a:ext>
            </a:extLst>
          </p:cNvPr>
          <p:cNvSpPr>
            <a:spLocks noGrp="1"/>
          </p:cNvSpPr>
          <p:nvPr>
            <p:ph type="ctrTitle"/>
          </p:nvPr>
        </p:nvSpPr>
        <p:spPr/>
        <p:txBody>
          <a:bodyPr/>
          <a:lstStyle/>
          <a:p>
            <a:r>
              <a:rPr lang="fr-FR" dirty="0"/>
              <a:t>Tous derrière et lui devant</a:t>
            </a:r>
          </a:p>
        </p:txBody>
      </p:sp>
      <p:sp>
        <p:nvSpPr>
          <p:cNvPr id="3" name="Sous-titre 2">
            <a:extLst>
              <a:ext uri="{FF2B5EF4-FFF2-40B4-BE49-F238E27FC236}">
                <a16:creationId xmlns:a16="http://schemas.microsoft.com/office/drawing/2014/main" id="{FC704E55-ADE0-73EE-4A29-8D5F88F621DD}"/>
              </a:ext>
            </a:extLst>
          </p:cNvPr>
          <p:cNvSpPr>
            <a:spLocks noGrp="1"/>
          </p:cNvSpPr>
          <p:nvPr>
            <p:ph type="subTitle" idx="1"/>
          </p:nvPr>
        </p:nvSpPr>
        <p:spPr/>
        <p:txBody>
          <a:bodyPr/>
          <a:lstStyle/>
          <a:p>
            <a:endParaRPr lang="fr-FR"/>
          </a:p>
        </p:txBody>
      </p:sp>
      <p:sp>
        <p:nvSpPr>
          <p:cNvPr id="5" name="ZoneTexte 4">
            <a:extLst>
              <a:ext uri="{FF2B5EF4-FFF2-40B4-BE49-F238E27FC236}">
                <a16:creationId xmlns:a16="http://schemas.microsoft.com/office/drawing/2014/main" id="{21F0B1C5-2350-50E2-8737-655793728243}"/>
              </a:ext>
            </a:extLst>
          </p:cNvPr>
          <p:cNvSpPr txBox="1"/>
          <p:nvPr/>
        </p:nvSpPr>
        <p:spPr>
          <a:xfrm>
            <a:off x="1524000" y="996315"/>
            <a:ext cx="3234690" cy="1207770"/>
          </a:xfrm>
          <a:prstGeom prst="rect">
            <a:avLst/>
          </a:prstGeom>
          <a:noFill/>
        </p:spPr>
        <p:txBody>
          <a:bodyPr wrap="none" rtlCol="0">
            <a:spAutoFit/>
          </a:bodyPr>
          <a:lstStyle/>
          <a:p>
            <a:pPr algn="just"/>
            <a:r>
              <a:rPr lang="fr-FR" sz="1800" b="1" kern="120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La petite fabrique de grammaire</a:t>
            </a:r>
            <a:endParaRPr lang="fr-FR" sz="1200">
              <a:effectLst/>
              <a:latin typeface="Times New Roman" panose="02020603050405020304" pitchFamily="18" charset="0"/>
              <a:ea typeface="Calibri" panose="020F0502020204030204" pitchFamily="34" charset="0"/>
              <a:cs typeface="Times New Roman" panose="02020603050405020304" pitchFamily="18" charset="0"/>
            </a:endParaRPr>
          </a:p>
          <a:p>
            <a:pPr algn="just"/>
            <a:r>
              <a:rPr lang="fr-FR" sz="1800" kern="120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V. Ansart</a:t>
            </a:r>
            <a:endParaRPr lang="fr-FR" sz="1200">
              <a:effectLst/>
              <a:latin typeface="Times New Roman" panose="02020603050405020304" pitchFamily="18" charset="0"/>
              <a:ea typeface="Calibri" panose="020F0502020204030204" pitchFamily="34" charset="0"/>
              <a:cs typeface="Times New Roman" panose="02020603050405020304" pitchFamily="18" charset="0"/>
            </a:endParaRPr>
          </a:p>
          <a:p>
            <a:pPr algn="just"/>
            <a:r>
              <a:rPr lang="fr-FR" sz="1800" kern="120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St. Dégeorges</a:t>
            </a:r>
            <a:endParaRPr lang="fr-FR" sz="1200">
              <a:effectLst/>
              <a:latin typeface="Times New Roman" panose="02020603050405020304" pitchFamily="18" charset="0"/>
              <a:ea typeface="Calibri" panose="020F0502020204030204" pitchFamily="34" charset="0"/>
              <a:cs typeface="Times New Roman" panose="02020603050405020304" pitchFamily="18" charset="0"/>
            </a:endParaRPr>
          </a:p>
          <a:p>
            <a:pPr algn="just"/>
            <a:r>
              <a:rPr lang="fr-FR" sz="1800" kern="120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P. Sève</a:t>
            </a:r>
            <a:endParaRPr lang="fr-FR" sz="1200">
              <a:effectLst/>
              <a:latin typeface="Times New Roman" panose="02020603050405020304" pitchFamily="18"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3415303528"/>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9DB857EE-4D79-916F-7301-7A3C369048F6}"/>
              </a:ext>
            </a:extLst>
          </p:cNvPr>
          <p:cNvSpPr>
            <a:spLocks noGrp="1"/>
          </p:cNvSpPr>
          <p:nvPr>
            <p:ph type="title"/>
          </p:nvPr>
        </p:nvSpPr>
        <p:spPr/>
        <p:txBody>
          <a:bodyPr/>
          <a:lstStyle/>
          <a:p>
            <a:endParaRPr lang="fr-FR"/>
          </a:p>
        </p:txBody>
      </p:sp>
      <p:sp>
        <p:nvSpPr>
          <p:cNvPr id="3" name="Espace réservé du contenu 2">
            <a:extLst>
              <a:ext uri="{FF2B5EF4-FFF2-40B4-BE49-F238E27FC236}">
                <a16:creationId xmlns:a16="http://schemas.microsoft.com/office/drawing/2014/main" id="{06750B64-1374-C46F-A170-758F9D21D923}"/>
              </a:ext>
            </a:extLst>
          </p:cNvPr>
          <p:cNvSpPr>
            <a:spLocks noGrp="1"/>
          </p:cNvSpPr>
          <p:nvPr>
            <p:ph idx="1"/>
          </p:nvPr>
        </p:nvSpPr>
        <p:spPr/>
        <p:txBody>
          <a:bodyPr/>
          <a:lstStyle/>
          <a:p>
            <a:pPr marL="0" indent="0">
              <a:buNone/>
            </a:pPr>
            <a:endParaRPr lang="fr-FR" dirty="0"/>
          </a:p>
          <a:p>
            <a:pPr marL="0" indent="0">
              <a:buNone/>
            </a:pPr>
            <a:endParaRPr lang="fr-FR" dirty="0"/>
          </a:p>
          <a:p>
            <a:pPr marL="0" indent="0">
              <a:buNone/>
            </a:pPr>
            <a:endParaRPr lang="fr-FR" dirty="0"/>
          </a:p>
        </p:txBody>
      </p:sp>
      <p:pic>
        <p:nvPicPr>
          <p:cNvPr id="4" name="Image 3" descr="Une image contenant dessin, croquis, clipart, Dessin au trait&#10;&#10;Description générée automatiquement">
            <a:extLst>
              <a:ext uri="{FF2B5EF4-FFF2-40B4-BE49-F238E27FC236}">
                <a16:creationId xmlns:a16="http://schemas.microsoft.com/office/drawing/2014/main" id="{11974E21-C48E-DE66-EE3C-974F6DB6A065}"/>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5205949" y="1690688"/>
            <a:ext cx="1241743" cy="3249488"/>
          </a:xfrm>
          <a:prstGeom prst="rect">
            <a:avLst/>
          </a:prstGeom>
        </p:spPr>
      </p:pic>
    </p:spTree>
    <p:extLst>
      <p:ext uri="{BB962C8B-B14F-4D97-AF65-F5344CB8AC3E}">
        <p14:creationId xmlns:p14="http://schemas.microsoft.com/office/powerpoint/2010/main" val="3102298297"/>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EB3CE3CD-FA00-119A-E9E3-A5198E90FECF}"/>
              </a:ext>
            </a:extLst>
          </p:cNvPr>
          <p:cNvSpPr>
            <a:spLocks noGrp="1"/>
          </p:cNvSpPr>
          <p:nvPr>
            <p:ph type="title"/>
          </p:nvPr>
        </p:nvSpPr>
        <p:spPr/>
        <p:txBody>
          <a:bodyPr/>
          <a:lstStyle/>
          <a:p>
            <a:endParaRPr lang="fr-FR"/>
          </a:p>
        </p:txBody>
      </p:sp>
      <p:sp>
        <p:nvSpPr>
          <p:cNvPr id="3" name="Espace réservé du contenu 2">
            <a:extLst>
              <a:ext uri="{FF2B5EF4-FFF2-40B4-BE49-F238E27FC236}">
                <a16:creationId xmlns:a16="http://schemas.microsoft.com/office/drawing/2014/main" id="{DD1C9DEA-7B2A-464A-80D4-ECE8CE04D666}"/>
              </a:ext>
            </a:extLst>
          </p:cNvPr>
          <p:cNvSpPr>
            <a:spLocks noGrp="1"/>
          </p:cNvSpPr>
          <p:nvPr>
            <p:ph idx="1"/>
          </p:nvPr>
        </p:nvSpPr>
        <p:spPr/>
        <p:txBody>
          <a:bodyPr/>
          <a:lstStyle/>
          <a:p>
            <a:pPr marL="0" indent="0">
              <a:buNone/>
            </a:pPr>
            <a:endParaRPr lang="fr-FR" dirty="0"/>
          </a:p>
          <a:p>
            <a:pPr marL="0" indent="0">
              <a:buNone/>
            </a:pPr>
            <a:endParaRPr lang="fr-FR" dirty="0"/>
          </a:p>
          <a:p>
            <a:pPr marL="220980" indent="0" algn="just">
              <a:lnSpc>
                <a:spcPct val="115000"/>
              </a:lnSpc>
              <a:spcAft>
                <a:spcPts val="1000"/>
              </a:spcAft>
              <a:buNone/>
            </a:pPr>
            <a:r>
              <a:rPr lang="fr-FR" sz="240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	Luc mange ce pruneau. </a:t>
            </a:r>
            <a:endParaRPr lang="fr-FR" sz="2400" dirty="0">
              <a:effectLst/>
              <a:latin typeface="Calibri" panose="020F0502020204030204" pitchFamily="34" charset="0"/>
              <a:ea typeface="Calibri" panose="020F0502020204030204" pitchFamily="34" charset="0"/>
              <a:cs typeface="Times New Roman" panose="02020603050405020304" pitchFamily="18" charset="0"/>
            </a:endParaRPr>
          </a:p>
          <a:p>
            <a:pPr marL="220980" indent="0" algn="just">
              <a:lnSpc>
                <a:spcPct val="115000"/>
              </a:lnSpc>
              <a:spcAft>
                <a:spcPts val="1000"/>
              </a:spcAft>
              <a:buNone/>
            </a:pPr>
            <a:r>
              <a:rPr lang="fr-FR" sz="240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	Yann écrit à son frère. </a:t>
            </a:r>
            <a:endParaRPr lang="fr-FR" sz="2400" dirty="0">
              <a:effectLst/>
              <a:latin typeface="Calibri" panose="020F0502020204030204" pitchFamily="34" charset="0"/>
              <a:ea typeface="Calibri" panose="020F0502020204030204" pitchFamily="34" charset="0"/>
              <a:cs typeface="Times New Roman" panose="02020603050405020304" pitchFamily="18" charset="0"/>
            </a:endParaRPr>
          </a:p>
          <a:p>
            <a:pPr marL="0" indent="0">
              <a:buNone/>
            </a:pPr>
            <a:endParaRPr lang="fr-FR" dirty="0"/>
          </a:p>
        </p:txBody>
      </p:sp>
    </p:spTree>
    <p:extLst>
      <p:ext uri="{BB962C8B-B14F-4D97-AF65-F5344CB8AC3E}">
        <p14:creationId xmlns:p14="http://schemas.microsoft.com/office/powerpoint/2010/main" val="2347643620"/>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8494A34-1F59-7FFB-C458-A5240486F253}"/>
            </a:ext>
          </a:extLst>
        </p:cNvPr>
        <p:cNvGrpSpPr/>
        <p:nvPr/>
      </p:nvGrpSpPr>
      <p:grpSpPr>
        <a:xfrm>
          <a:off x="0" y="0"/>
          <a:ext cx="0" cy="0"/>
          <a:chOff x="0" y="0"/>
          <a:chExt cx="0" cy="0"/>
        </a:xfrm>
      </p:grpSpPr>
      <p:sp>
        <p:nvSpPr>
          <p:cNvPr id="2" name="Titre 1">
            <a:extLst>
              <a:ext uri="{FF2B5EF4-FFF2-40B4-BE49-F238E27FC236}">
                <a16:creationId xmlns:a16="http://schemas.microsoft.com/office/drawing/2014/main" id="{7BB05A45-3A40-FC54-ABB8-9BD01BB44303}"/>
              </a:ext>
            </a:extLst>
          </p:cNvPr>
          <p:cNvSpPr>
            <a:spLocks noGrp="1"/>
          </p:cNvSpPr>
          <p:nvPr>
            <p:ph type="title"/>
          </p:nvPr>
        </p:nvSpPr>
        <p:spPr/>
        <p:txBody>
          <a:bodyPr/>
          <a:lstStyle/>
          <a:p>
            <a:endParaRPr lang="fr-FR"/>
          </a:p>
        </p:txBody>
      </p:sp>
      <p:sp>
        <p:nvSpPr>
          <p:cNvPr id="3" name="Espace réservé du contenu 2">
            <a:extLst>
              <a:ext uri="{FF2B5EF4-FFF2-40B4-BE49-F238E27FC236}">
                <a16:creationId xmlns:a16="http://schemas.microsoft.com/office/drawing/2014/main" id="{A3ABBB89-4B1E-AA92-1501-6F4AF1A38904}"/>
              </a:ext>
            </a:extLst>
          </p:cNvPr>
          <p:cNvSpPr>
            <a:spLocks noGrp="1"/>
          </p:cNvSpPr>
          <p:nvPr>
            <p:ph idx="1"/>
          </p:nvPr>
        </p:nvSpPr>
        <p:spPr/>
        <p:txBody>
          <a:bodyPr/>
          <a:lstStyle/>
          <a:p>
            <a:pPr marL="0" indent="0">
              <a:buNone/>
            </a:pPr>
            <a:endParaRPr lang="fr-FR" dirty="0"/>
          </a:p>
          <a:p>
            <a:pPr marL="0" indent="0">
              <a:buNone/>
            </a:pPr>
            <a:endParaRPr lang="fr-FR" dirty="0"/>
          </a:p>
          <a:p>
            <a:pPr marL="220980" indent="0" algn="just">
              <a:lnSpc>
                <a:spcPct val="115000"/>
              </a:lnSpc>
              <a:spcAft>
                <a:spcPts val="1000"/>
              </a:spcAft>
              <a:buNone/>
            </a:pPr>
            <a:r>
              <a:rPr lang="fr-FR" sz="240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	</a:t>
            </a:r>
            <a:r>
              <a:rPr lang="fr-FR" sz="2400" dirty="0">
                <a:solidFill>
                  <a:srgbClr val="00B050"/>
                </a:solidFill>
                <a:effectLst/>
                <a:latin typeface="Times New Roman" panose="02020603050405020304" pitchFamily="18" charset="0"/>
                <a:ea typeface="Times New Roman" panose="02020603050405020304" pitchFamily="18" charset="0"/>
                <a:cs typeface="Times New Roman" panose="02020603050405020304" pitchFamily="18" charset="0"/>
              </a:rPr>
              <a:t>Luc</a:t>
            </a:r>
            <a:r>
              <a:rPr lang="fr-FR" sz="240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 // </a:t>
            </a:r>
            <a:r>
              <a:rPr lang="fr-FR" sz="2400" dirty="0">
                <a:solidFill>
                  <a:srgbClr val="FF0000"/>
                </a:solidFill>
                <a:effectLst/>
                <a:latin typeface="Times New Roman" panose="02020603050405020304" pitchFamily="18" charset="0"/>
                <a:ea typeface="Times New Roman" panose="02020603050405020304" pitchFamily="18" charset="0"/>
                <a:cs typeface="Times New Roman" panose="02020603050405020304" pitchFamily="18" charset="0"/>
              </a:rPr>
              <a:t>mange ce pruneau</a:t>
            </a:r>
            <a:r>
              <a:rPr lang="fr-FR" sz="240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 </a:t>
            </a:r>
            <a:endParaRPr lang="fr-FR" sz="2400" dirty="0">
              <a:effectLst/>
              <a:latin typeface="Calibri" panose="020F0502020204030204" pitchFamily="34" charset="0"/>
              <a:ea typeface="Calibri" panose="020F0502020204030204" pitchFamily="34" charset="0"/>
              <a:cs typeface="Times New Roman" panose="02020603050405020304" pitchFamily="18" charset="0"/>
            </a:endParaRPr>
          </a:p>
          <a:p>
            <a:pPr marL="220980" indent="0" algn="just">
              <a:lnSpc>
                <a:spcPct val="115000"/>
              </a:lnSpc>
              <a:spcAft>
                <a:spcPts val="1000"/>
              </a:spcAft>
              <a:buNone/>
            </a:pPr>
            <a:r>
              <a:rPr lang="fr-FR" sz="240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	</a:t>
            </a:r>
            <a:r>
              <a:rPr lang="fr-FR" sz="2400" dirty="0">
                <a:solidFill>
                  <a:srgbClr val="00B050"/>
                </a:solidFill>
                <a:effectLst/>
                <a:latin typeface="Times New Roman" panose="02020603050405020304" pitchFamily="18" charset="0"/>
                <a:ea typeface="Times New Roman" panose="02020603050405020304" pitchFamily="18" charset="0"/>
                <a:cs typeface="Times New Roman" panose="02020603050405020304" pitchFamily="18" charset="0"/>
              </a:rPr>
              <a:t>Yann</a:t>
            </a:r>
            <a:r>
              <a:rPr lang="fr-FR" sz="240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 // </a:t>
            </a:r>
            <a:r>
              <a:rPr lang="fr-FR" sz="2400" dirty="0">
                <a:solidFill>
                  <a:srgbClr val="FF0000"/>
                </a:solidFill>
                <a:effectLst/>
                <a:latin typeface="Times New Roman" panose="02020603050405020304" pitchFamily="18" charset="0"/>
                <a:ea typeface="Times New Roman" panose="02020603050405020304" pitchFamily="18" charset="0"/>
                <a:cs typeface="Times New Roman" panose="02020603050405020304" pitchFamily="18" charset="0"/>
              </a:rPr>
              <a:t>écrit à son frère</a:t>
            </a:r>
            <a:r>
              <a:rPr lang="fr-FR" sz="240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 </a:t>
            </a:r>
            <a:endParaRPr lang="fr-FR" sz="2400" dirty="0">
              <a:effectLst/>
              <a:latin typeface="Calibri" panose="020F0502020204030204" pitchFamily="34" charset="0"/>
              <a:ea typeface="Calibri" panose="020F0502020204030204" pitchFamily="34" charset="0"/>
              <a:cs typeface="Times New Roman" panose="02020603050405020304" pitchFamily="18" charset="0"/>
            </a:endParaRPr>
          </a:p>
          <a:p>
            <a:pPr marL="0" indent="0">
              <a:buNone/>
            </a:pPr>
            <a:endParaRPr lang="fr-FR" dirty="0"/>
          </a:p>
        </p:txBody>
      </p:sp>
    </p:spTree>
    <p:extLst>
      <p:ext uri="{BB962C8B-B14F-4D97-AF65-F5344CB8AC3E}">
        <p14:creationId xmlns:p14="http://schemas.microsoft.com/office/powerpoint/2010/main" val="141057290"/>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A2BAE06-AF75-69F0-C21E-05DDCD0F59DC}"/>
            </a:ext>
          </a:extLst>
        </p:cNvPr>
        <p:cNvGrpSpPr/>
        <p:nvPr/>
      </p:nvGrpSpPr>
      <p:grpSpPr>
        <a:xfrm>
          <a:off x="0" y="0"/>
          <a:ext cx="0" cy="0"/>
          <a:chOff x="0" y="0"/>
          <a:chExt cx="0" cy="0"/>
        </a:xfrm>
      </p:grpSpPr>
      <p:sp>
        <p:nvSpPr>
          <p:cNvPr id="2" name="Titre 1">
            <a:extLst>
              <a:ext uri="{FF2B5EF4-FFF2-40B4-BE49-F238E27FC236}">
                <a16:creationId xmlns:a16="http://schemas.microsoft.com/office/drawing/2014/main" id="{25027843-A4FE-D151-595A-E4BFEAC8131D}"/>
              </a:ext>
            </a:extLst>
          </p:cNvPr>
          <p:cNvSpPr>
            <a:spLocks noGrp="1"/>
          </p:cNvSpPr>
          <p:nvPr>
            <p:ph type="title"/>
          </p:nvPr>
        </p:nvSpPr>
        <p:spPr/>
        <p:txBody>
          <a:bodyPr/>
          <a:lstStyle/>
          <a:p>
            <a:endParaRPr lang="fr-FR"/>
          </a:p>
        </p:txBody>
      </p:sp>
      <p:sp>
        <p:nvSpPr>
          <p:cNvPr id="3" name="Espace réservé du contenu 2">
            <a:extLst>
              <a:ext uri="{FF2B5EF4-FFF2-40B4-BE49-F238E27FC236}">
                <a16:creationId xmlns:a16="http://schemas.microsoft.com/office/drawing/2014/main" id="{DB214128-8C44-7EFE-06D1-EF0B15F47495}"/>
              </a:ext>
            </a:extLst>
          </p:cNvPr>
          <p:cNvSpPr>
            <a:spLocks noGrp="1"/>
          </p:cNvSpPr>
          <p:nvPr>
            <p:ph idx="1"/>
          </p:nvPr>
        </p:nvSpPr>
        <p:spPr/>
        <p:txBody>
          <a:bodyPr/>
          <a:lstStyle/>
          <a:p>
            <a:pPr marL="0" indent="0">
              <a:buNone/>
            </a:pPr>
            <a:endParaRPr lang="fr-FR" dirty="0"/>
          </a:p>
          <a:p>
            <a:pPr marL="0" indent="0">
              <a:buNone/>
            </a:pPr>
            <a:endParaRPr lang="fr-FR" dirty="0"/>
          </a:p>
          <a:p>
            <a:pPr marL="220980" indent="0" algn="just">
              <a:lnSpc>
                <a:spcPct val="115000"/>
              </a:lnSpc>
              <a:spcAft>
                <a:spcPts val="1000"/>
              </a:spcAft>
              <a:buNone/>
            </a:pPr>
            <a:r>
              <a:rPr lang="fr-FR" sz="240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	</a:t>
            </a:r>
            <a:r>
              <a:rPr lang="fr-FR" sz="2400" dirty="0">
                <a:solidFill>
                  <a:srgbClr val="00B050"/>
                </a:solidFill>
                <a:effectLst/>
                <a:latin typeface="Times New Roman" panose="02020603050405020304" pitchFamily="18" charset="0"/>
                <a:ea typeface="Times New Roman" panose="02020603050405020304" pitchFamily="18" charset="0"/>
                <a:cs typeface="Times New Roman" panose="02020603050405020304" pitchFamily="18" charset="0"/>
              </a:rPr>
              <a:t>Luc</a:t>
            </a:r>
            <a:r>
              <a:rPr lang="fr-FR" sz="240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 // </a:t>
            </a:r>
            <a:r>
              <a:rPr lang="fr-FR" sz="2400" dirty="0">
                <a:solidFill>
                  <a:srgbClr val="FF0000"/>
                </a:solidFill>
                <a:effectLst/>
                <a:latin typeface="Times New Roman" panose="02020603050405020304" pitchFamily="18" charset="0"/>
                <a:ea typeface="Times New Roman" panose="02020603050405020304" pitchFamily="18" charset="0"/>
                <a:cs typeface="Times New Roman" panose="02020603050405020304" pitchFamily="18" charset="0"/>
              </a:rPr>
              <a:t>mange </a:t>
            </a:r>
            <a:r>
              <a:rPr lang="fr-FR" sz="2400" u="sng" dirty="0">
                <a:solidFill>
                  <a:srgbClr val="FF0000"/>
                </a:solidFill>
                <a:effectLst/>
                <a:latin typeface="Times New Roman" panose="02020603050405020304" pitchFamily="18" charset="0"/>
                <a:ea typeface="Times New Roman" panose="02020603050405020304" pitchFamily="18" charset="0"/>
                <a:cs typeface="Times New Roman" panose="02020603050405020304" pitchFamily="18" charset="0"/>
              </a:rPr>
              <a:t>ce pruneau</a:t>
            </a:r>
            <a:r>
              <a:rPr lang="fr-FR" sz="240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 </a:t>
            </a:r>
            <a:endParaRPr lang="fr-FR" sz="2400" dirty="0">
              <a:effectLst/>
              <a:latin typeface="Calibri" panose="020F0502020204030204" pitchFamily="34" charset="0"/>
              <a:ea typeface="Calibri" panose="020F0502020204030204" pitchFamily="34" charset="0"/>
              <a:cs typeface="Times New Roman" panose="02020603050405020304" pitchFamily="18" charset="0"/>
            </a:endParaRPr>
          </a:p>
          <a:p>
            <a:pPr marL="220980" indent="0" algn="just">
              <a:lnSpc>
                <a:spcPct val="115000"/>
              </a:lnSpc>
              <a:spcAft>
                <a:spcPts val="1000"/>
              </a:spcAft>
              <a:buNone/>
            </a:pPr>
            <a:r>
              <a:rPr lang="fr-FR" sz="240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	</a:t>
            </a:r>
            <a:r>
              <a:rPr lang="fr-FR" sz="2400" dirty="0">
                <a:solidFill>
                  <a:srgbClr val="00B050"/>
                </a:solidFill>
                <a:effectLst/>
                <a:latin typeface="Times New Roman" panose="02020603050405020304" pitchFamily="18" charset="0"/>
                <a:ea typeface="Times New Roman" panose="02020603050405020304" pitchFamily="18" charset="0"/>
                <a:cs typeface="Times New Roman" panose="02020603050405020304" pitchFamily="18" charset="0"/>
              </a:rPr>
              <a:t>Yann</a:t>
            </a:r>
            <a:r>
              <a:rPr lang="fr-FR" sz="240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 // </a:t>
            </a:r>
            <a:r>
              <a:rPr lang="fr-FR" sz="2400" dirty="0">
                <a:solidFill>
                  <a:srgbClr val="FF0000"/>
                </a:solidFill>
                <a:effectLst/>
                <a:latin typeface="Times New Roman" panose="02020603050405020304" pitchFamily="18" charset="0"/>
                <a:ea typeface="Times New Roman" panose="02020603050405020304" pitchFamily="18" charset="0"/>
                <a:cs typeface="Times New Roman" panose="02020603050405020304" pitchFamily="18" charset="0"/>
              </a:rPr>
              <a:t>écrit </a:t>
            </a:r>
            <a:r>
              <a:rPr lang="fr-FR" sz="2400" u="sng" dirty="0">
                <a:solidFill>
                  <a:srgbClr val="FF0000"/>
                </a:solidFill>
                <a:effectLst/>
                <a:latin typeface="Times New Roman" panose="02020603050405020304" pitchFamily="18" charset="0"/>
                <a:ea typeface="Times New Roman" panose="02020603050405020304" pitchFamily="18" charset="0"/>
                <a:cs typeface="Times New Roman" panose="02020603050405020304" pitchFamily="18" charset="0"/>
              </a:rPr>
              <a:t>à son frère</a:t>
            </a:r>
            <a:r>
              <a:rPr lang="fr-FR" sz="240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 </a:t>
            </a:r>
            <a:endParaRPr lang="fr-FR" sz="2400" dirty="0">
              <a:effectLst/>
              <a:latin typeface="Calibri" panose="020F0502020204030204" pitchFamily="34" charset="0"/>
              <a:ea typeface="Calibri" panose="020F0502020204030204" pitchFamily="34" charset="0"/>
              <a:cs typeface="Times New Roman" panose="02020603050405020304" pitchFamily="18" charset="0"/>
            </a:endParaRPr>
          </a:p>
          <a:p>
            <a:pPr marL="0" indent="0">
              <a:buNone/>
            </a:pPr>
            <a:endParaRPr lang="fr-FR" dirty="0"/>
          </a:p>
        </p:txBody>
      </p:sp>
    </p:spTree>
    <p:extLst>
      <p:ext uri="{BB962C8B-B14F-4D97-AF65-F5344CB8AC3E}">
        <p14:creationId xmlns:p14="http://schemas.microsoft.com/office/powerpoint/2010/main" val="1968146835"/>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70E5E73-653C-926C-C457-76E4A9879A27}"/>
            </a:ext>
          </a:extLst>
        </p:cNvPr>
        <p:cNvGrpSpPr/>
        <p:nvPr/>
      </p:nvGrpSpPr>
      <p:grpSpPr>
        <a:xfrm>
          <a:off x="0" y="0"/>
          <a:ext cx="0" cy="0"/>
          <a:chOff x="0" y="0"/>
          <a:chExt cx="0" cy="0"/>
        </a:xfrm>
      </p:grpSpPr>
      <p:sp>
        <p:nvSpPr>
          <p:cNvPr id="2" name="Titre 1">
            <a:extLst>
              <a:ext uri="{FF2B5EF4-FFF2-40B4-BE49-F238E27FC236}">
                <a16:creationId xmlns:a16="http://schemas.microsoft.com/office/drawing/2014/main" id="{FDBDE58A-37E5-A29E-091E-9D7FF6BCAB97}"/>
              </a:ext>
            </a:extLst>
          </p:cNvPr>
          <p:cNvSpPr>
            <a:spLocks noGrp="1"/>
          </p:cNvSpPr>
          <p:nvPr>
            <p:ph type="title"/>
          </p:nvPr>
        </p:nvSpPr>
        <p:spPr/>
        <p:txBody>
          <a:bodyPr/>
          <a:lstStyle/>
          <a:p>
            <a:r>
              <a:rPr lang="fr-FR" dirty="0"/>
              <a:t> </a:t>
            </a:r>
          </a:p>
        </p:txBody>
      </p:sp>
      <p:sp>
        <p:nvSpPr>
          <p:cNvPr id="3" name="Espace réservé du contenu 2">
            <a:extLst>
              <a:ext uri="{FF2B5EF4-FFF2-40B4-BE49-F238E27FC236}">
                <a16:creationId xmlns:a16="http://schemas.microsoft.com/office/drawing/2014/main" id="{A1245864-4DDC-FC41-50B2-7E57DA971D06}"/>
              </a:ext>
            </a:extLst>
          </p:cNvPr>
          <p:cNvSpPr>
            <a:spLocks noGrp="1"/>
          </p:cNvSpPr>
          <p:nvPr>
            <p:ph idx="1"/>
          </p:nvPr>
        </p:nvSpPr>
        <p:spPr/>
        <p:txBody>
          <a:bodyPr/>
          <a:lstStyle/>
          <a:p>
            <a:pPr marL="0" indent="0">
              <a:buNone/>
            </a:pPr>
            <a:endParaRPr lang="fr-FR" dirty="0"/>
          </a:p>
          <a:p>
            <a:pPr marL="0" indent="0">
              <a:buNone/>
            </a:pPr>
            <a:endParaRPr lang="fr-FR" dirty="0"/>
          </a:p>
          <a:p>
            <a:pPr marL="220980" indent="0" algn="just">
              <a:lnSpc>
                <a:spcPct val="115000"/>
              </a:lnSpc>
              <a:spcAft>
                <a:spcPts val="1000"/>
              </a:spcAft>
              <a:buNone/>
            </a:pPr>
            <a:r>
              <a:rPr lang="fr-FR" sz="240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	</a:t>
            </a:r>
            <a:r>
              <a:rPr lang="fr-FR" sz="2400" dirty="0">
                <a:solidFill>
                  <a:srgbClr val="00B050"/>
                </a:solidFill>
                <a:effectLst/>
                <a:latin typeface="Times New Roman" panose="02020603050405020304" pitchFamily="18" charset="0"/>
                <a:ea typeface="Times New Roman" panose="02020603050405020304" pitchFamily="18" charset="0"/>
                <a:cs typeface="Times New Roman" panose="02020603050405020304" pitchFamily="18" charset="0"/>
              </a:rPr>
              <a:t>Luc</a:t>
            </a:r>
            <a:r>
              <a:rPr lang="fr-FR" sz="240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 // </a:t>
            </a:r>
            <a:r>
              <a:rPr lang="fr-FR" sz="2400" dirty="0">
                <a:solidFill>
                  <a:srgbClr val="FF0000"/>
                </a:solidFill>
                <a:effectLst/>
                <a:latin typeface="Times New Roman" panose="02020603050405020304" pitchFamily="18" charset="0"/>
                <a:ea typeface="Times New Roman" panose="02020603050405020304" pitchFamily="18" charset="0"/>
                <a:cs typeface="Times New Roman" panose="02020603050405020304" pitchFamily="18" charset="0"/>
              </a:rPr>
              <a:t>a trouvé ce pruneau</a:t>
            </a:r>
            <a:r>
              <a:rPr lang="fr-FR" sz="240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 </a:t>
            </a:r>
            <a:r>
              <a:rPr lang="fr-FR" sz="2400" dirty="0">
                <a:solidFill>
                  <a:srgbClr val="00B050"/>
                </a:solidFill>
                <a:effectLst/>
                <a:latin typeface="Times New Roman" panose="02020603050405020304" pitchFamily="18" charset="0"/>
                <a:ea typeface="Times New Roman" panose="02020603050405020304" pitchFamily="18" charset="0"/>
                <a:cs typeface="Times New Roman" panose="02020603050405020304" pitchFamily="18" charset="0"/>
              </a:rPr>
              <a:t>Luc</a:t>
            </a:r>
            <a:r>
              <a:rPr lang="fr-FR" sz="240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 // </a:t>
            </a:r>
            <a:r>
              <a:rPr lang="fr-FR" sz="2400" dirty="0">
                <a:solidFill>
                  <a:srgbClr val="FF0000"/>
                </a:solidFill>
                <a:effectLst/>
                <a:latin typeface="Times New Roman" panose="02020603050405020304" pitchFamily="18" charset="0"/>
                <a:ea typeface="Times New Roman" panose="02020603050405020304" pitchFamily="18" charset="0"/>
                <a:cs typeface="Times New Roman" panose="02020603050405020304" pitchFamily="18" charset="0"/>
              </a:rPr>
              <a:t>mange </a:t>
            </a:r>
            <a:r>
              <a:rPr lang="fr-FR" sz="2400" u="sng" dirty="0">
                <a:solidFill>
                  <a:srgbClr val="FF0000"/>
                </a:solidFill>
                <a:effectLst/>
                <a:latin typeface="Times New Roman" panose="02020603050405020304" pitchFamily="18" charset="0"/>
                <a:ea typeface="Times New Roman" panose="02020603050405020304" pitchFamily="18" charset="0"/>
                <a:cs typeface="Times New Roman" panose="02020603050405020304" pitchFamily="18" charset="0"/>
              </a:rPr>
              <a:t>ce pruneau</a:t>
            </a:r>
            <a:r>
              <a:rPr lang="fr-FR" sz="240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 </a:t>
            </a:r>
            <a:endParaRPr lang="fr-FR" sz="2400" dirty="0">
              <a:effectLst/>
              <a:latin typeface="Calibri" panose="020F0502020204030204" pitchFamily="34" charset="0"/>
              <a:ea typeface="Calibri" panose="020F0502020204030204" pitchFamily="34" charset="0"/>
              <a:cs typeface="Times New Roman" panose="02020603050405020304" pitchFamily="18" charset="0"/>
            </a:endParaRPr>
          </a:p>
          <a:p>
            <a:pPr marL="220980" indent="0" algn="just">
              <a:lnSpc>
                <a:spcPct val="115000"/>
              </a:lnSpc>
              <a:spcAft>
                <a:spcPts val="1000"/>
              </a:spcAft>
              <a:buNone/>
            </a:pPr>
            <a:r>
              <a:rPr lang="fr-FR" sz="240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	</a:t>
            </a:r>
            <a:r>
              <a:rPr lang="fr-FR" sz="2400" dirty="0">
                <a:solidFill>
                  <a:srgbClr val="00B050"/>
                </a:solidFill>
                <a:effectLst/>
                <a:latin typeface="Times New Roman" panose="02020603050405020304" pitchFamily="18" charset="0"/>
                <a:ea typeface="Times New Roman" panose="02020603050405020304" pitchFamily="18" charset="0"/>
                <a:cs typeface="Times New Roman" panose="02020603050405020304" pitchFamily="18" charset="0"/>
              </a:rPr>
              <a:t>Yann</a:t>
            </a:r>
            <a:r>
              <a:rPr lang="fr-FR" sz="240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 // </a:t>
            </a:r>
            <a:r>
              <a:rPr lang="fr-FR" sz="2400" dirty="0">
                <a:solidFill>
                  <a:srgbClr val="FF0000"/>
                </a:solidFill>
                <a:effectLst/>
                <a:latin typeface="Times New Roman" panose="02020603050405020304" pitchFamily="18" charset="0"/>
                <a:ea typeface="Times New Roman" panose="02020603050405020304" pitchFamily="18" charset="0"/>
                <a:cs typeface="Times New Roman" panose="02020603050405020304" pitchFamily="18" charset="0"/>
              </a:rPr>
              <a:t>ne parle pas à son frère</a:t>
            </a:r>
            <a:r>
              <a:rPr lang="fr-FR" sz="240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 </a:t>
            </a:r>
            <a:r>
              <a:rPr lang="fr-FR" sz="2400" dirty="0">
                <a:solidFill>
                  <a:srgbClr val="00B050"/>
                </a:solidFill>
                <a:effectLst/>
                <a:latin typeface="Times New Roman" panose="02020603050405020304" pitchFamily="18" charset="0"/>
                <a:ea typeface="Times New Roman" panose="02020603050405020304" pitchFamily="18" charset="0"/>
                <a:cs typeface="Times New Roman" panose="02020603050405020304" pitchFamily="18" charset="0"/>
              </a:rPr>
              <a:t>Yann</a:t>
            </a:r>
            <a:r>
              <a:rPr lang="fr-FR" sz="240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 // </a:t>
            </a:r>
            <a:r>
              <a:rPr lang="fr-FR" sz="2400" dirty="0">
                <a:solidFill>
                  <a:srgbClr val="FF0000"/>
                </a:solidFill>
                <a:effectLst/>
                <a:latin typeface="Times New Roman" panose="02020603050405020304" pitchFamily="18" charset="0"/>
                <a:ea typeface="Times New Roman" panose="02020603050405020304" pitchFamily="18" charset="0"/>
                <a:cs typeface="Times New Roman" panose="02020603050405020304" pitchFamily="18" charset="0"/>
              </a:rPr>
              <a:t>écrit </a:t>
            </a:r>
            <a:r>
              <a:rPr lang="fr-FR" sz="2400" u="sng" dirty="0">
                <a:solidFill>
                  <a:srgbClr val="FF0000"/>
                </a:solidFill>
                <a:effectLst/>
                <a:latin typeface="Times New Roman" panose="02020603050405020304" pitchFamily="18" charset="0"/>
                <a:ea typeface="Times New Roman" panose="02020603050405020304" pitchFamily="18" charset="0"/>
                <a:cs typeface="Times New Roman" panose="02020603050405020304" pitchFamily="18" charset="0"/>
              </a:rPr>
              <a:t>à son frère</a:t>
            </a:r>
            <a:r>
              <a:rPr lang="fr-FR" sz="240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 </a:t>
            </a:r>
            <a:endParaRPr lang="fr-FR" sz="2400" dirty="0">
              <a:effectLst/>
              <a:latin typeface="Calibri" panose="020F0502020204030204" pitchFamily="34" charset="0"/>
              <a:ea typeface="Calibri" panose="020F0502020204030204" pitchFamily="34" charset="0"/>
              <a:cs typeface="Times New Roman" panose="02020603050405020304" pitchFamily="18" charset="0"/>
            </a:endParaRPr>
          </a:p>
          <a:p>
            <a:pPr marL="0" indent="0">
              <a:buNone/>
            </a:pPr>
            <a:endParaRPr lang="fr-FR" dirty="0"/>
          </a:p>
        </p:txBody>
      </p:sp>
      <p:sp>
        <p:nvSpPr>
          <p:cNvPr id="4" name="Zone de texte 1">
            <a:extLst>
              <a:ext uri="{FF2B5EF4-FFF2-40B4-BE49-F238E27FC236}">
                <a16:creationId xmlns:a16="http://schemas.microsoft.com/office/drawing/2014/main" id="{640350E0-D431-6C82-F867-3117198C3094}"/>
              </a:ext>
            </a:extLst>
          </p:cNvPr>
          <p:cNvSpPr txBox="1"/>
          <p:nvPr/>
        </p:nvSpPr>
        <p:spPr>
          <a:xfrm>
            <a:off x="8510954" y="681037"/>
            <a:ext cx="1855885" cy="1325563"/>
          </a:xfrm>
          <a:prstGeom prst="rect">
            <a:avLst/>
          </a:prstGeom>
          <a:solidFill>
            <a:schemeClr val="lt1"/>
          </a:solidFill>
          <a:ln w="6350">
            <a:noFill/>
          </a:ln>
        </p:spPr>
        <p:txBody>
          <a:bodyPr rot="0" spcFirstLastPara="0" vert="horz" wrap="square" lIns="91440" tIns="45720" rIns="91440" bIns="45720" numCol="1" spcCol="0" rtlCol="0" fromWordArt="0" anchor="t" anchorCtr="0" forceAA="0" compatLnSpc="1">
            <a:prstTxWarp prst="textNoShape">
              <a:avLst/>
            </a:prstTxWarp>
            <a:noAutofit/>
          </a:bodyPr>
          <a:lstStyle/>
          <a:p>
            <a:pPr>
              <a:lnSpc>
                <a:spcPct val="115000"/>
              </a:lnSpc>
              <a:spcAft>
                <a:spcPts val="1000"/>
              </a:spcAft>
            </a:pPr>
            <a:r>
              <a:rPr lang="fr-FR" sz="3200" b="1">
                <a:solidFill>
                  <a:srgbClr val="FF0000"/>
                </a:solidFill>
                <a:effectLst/>
                <a:latin typeface="Times New Roman" panose="02020603050405020304" pitchFamily="18" charset="0"/>
                <a:ea typeface="Calibri" panose="020F0502020204030204" pitchFamily="34" charset="0"/>
                <a:cs typeface="Times New Roman" panose="02020603050405020304" pitchFamily="18" charset="0"/>
              </a:rPr>
              <a:t>      T</a:t>
            </a:r>
            <a:endParaRPr lang="fr-FR" sz="3200">
              <a:effectLst/>
              <a:latin typeface="Calibri" panose="020F0502020204030204" pitchFamily="34" charset="0"/>
              <a:ea typeface="Calibri" panose="020F0502020204030204" pitchFamily="34" charset="0"/>
              <a:cs typeface="Times New Roman" panose="02020603050405020304" pitchFamily="18" charset="0"/>
            </a:endParaRPr>
          </a:p>
          <a:p>
            <a:pPr>
              <a:lnSpc>
                <a:spcPct val="115000"/>
              </a:lnSpc>
              <a:spcAft>
                <a:spcPts val="1000"/>
              </a:spcAft>
            </a:pPr>
            <a:r>
              <a:rPr lang="fr-FR" sz="3200" b="1">
                <a:solidFill>
                  <a:srgbClr val="FF0000"/>
                </a:solidFill>
                <a:effectLst/>
                <a:latin typeface="Times New Roman" panose="02020603050405020304" pitchFamily="18" charset="0"/>
                <a:ea typeface="Calibri" panose="020F0502020204030204" pitchFamily="34" charset="0"/>
                <a:cs typeface="Times New Roman" panose="02020603050405020304" pitchFamily="18" charset="0"/>
              </a:rPr>
              <a:t>  A =&gt; ?</a:t>
            </a:r>
            <a:endParaRPr lang="fr-FR" sz="3200">
              <a:effectLst/>
              <a:latin typeface="Calibri" panose="020F0502020204030204" pitchFamily="34" charset="0"/>
              <a:ea typeface="Calibri" panose="020F0502020204030204" pitchFamily="34" charset="0"/>
              <a:cs typeface="Times New Roman" panose="02020603050405020304" pitchFamily="18" charset="0"/>
            </a:endParaRPr>
          </a:p>
          <a:p>
            <a:pPr>
              <a:lnSpc>
                <a:spcPct val="115000"/>
              </a:lnSpc>
              <a:spcAft>
                <a:spcPts val="1000"/>
              </a:spcAft>
            </a:pPr>
            <a:r>
              <a:rPr lang="fr-FR" sz="3200">
                <a:effectLst/>
                <a:latin typeface="Calibri" panose="020F0502020204030204" pitchFamily="34" charset="0"/>
                <a:ea typeface="Calibri" panose="020F0502020204030204" pitchFamily="34" charset="0"/>
                <a:cs typeface="Times New Roman" panose="02020603050405020304" pitchFamily="18" charset="0"/>
              </a:rPr>
              <a:t> </a:t>
            </a:r>
          </a:p>
        </p:txBody>
      </p:sp>
    </p:spTree>
    <p:extLst>
      <p:ext uri="{BB962C8B-B14F-4D97-AF65-F5344CB8AC3E}">
        <p14:creationId xmlns:p14="http://schemas.microsoft.com/office/powerpoint/2010/main" val="261493519"/>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A8F539C-9053-1AE8-0AB8-E5DD9CBE5E01}"/>
            </a:ext>
          </a:extLst>
        </p:cNvPr>
        <p:cNvGrpSpPr/>
        <p:nvPr/>
      </p:nvGrpSpPr>
      <p:grpSpPr>
        <a:xfrm>
          <a:off x="0" y="0"/>
          <a:ext cx="0" cy="0"/>
          <a:chOff x="0" y="0"/>
          <a:chExt cx="0" cy="0"/>
        </a:xfrm>
      </p:grpSpPr>
      <p:sp>
        <p:nvSpPr>
          <p:cNvPr id="2" name="Titre 1">
            <a:extLst>
              <a:ext uri="{FF2B5EF4-FFF2-40B4-BE49-F238E27FC236}">
                <a16:creationId xmlns:a16="http://schemas.microsoft.com/office/drawing/2014/main" id="{7D70C149-FEA9-AC66-B203-F777DB90BE2B}"/>
              </a:ext>
            </a:extLst>
          </p:cNvPr>
          <p:cNvSpPr>
            <a:spLocks noGrp="1"/>
          </p:cNvSpPr>
          <p:nvPr>
            <p:ph type="title"/>
          </p:nvPr>
        </p:nvSpPr>
        <p:spPr/>
        <p:txBody>
          <a:bodyPr/>
          <a:lstStyle/>
          <a:p>
            <a:r>
              <a:rPr lang="fr-FR" dirty="0"/>
              <a:t> </a:t>
            </a:r>
          </a:p>
        </p:txBody>
      </p:sp>
      <p:sp>
        <p:nvSpPr>
          <p:cNvPr id="3" name="Espace réservé du contenu 2">
            <a:extLst>
              <a:ext uri="{FF2B5EF4-FFF2-40B4-BE49-F238E27FC236}">
                <a16:creationId xmlns:a16="http://schemas.microsoft.com/office/drawing/2014/main" id="{E85BECE4-EDA7-A2BC-300D-538E72467F17}"/>
              </a:ext>
            </a:extLst>
          </p:cNvPr>
          <p:cNvSpPr>
            <a:spLocks noGrp="1"/>
          </p:cNvSpPr>
          <p:nvPr>
            <p:ph idx="1"/>
          </p:nvPr>
        </p:nvSpPr>
        <p:spPr/>
        <p:txBody>
          <a:bodyPr/>
          <a:lstStyle/>
          <a:p>
            <a:pPr marL="0" indent="0">
              <a:buNone/>
            </a:pPr>
            <a:endParaRPr lang="fr-FR" dirty="0"/>
          </a:p>
          <a:p>
            <a:pPr marL="0" indent="0">
              <a:buNone/>
            </a:pPr>
            <a:endParaRPr lang="fr-FR" dirty="0"/>
          </a:p>
          <a:p>
            <a:pPr marL="220980" indent="0" algn="just">
              <a:lnSpc>
                <a:spcPct val="115000"/>
              </a:lnSpc>
              <a:spcAft>
                <a:spcPts val="1000"/>
              </a:spcAft>
              <a:buNone/>
            </a:pPr>
            <a:r>
              <a:rPr lang="fr-FR" sz="240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	</a:t>
            </a:r>
            <a:r>
              <a:rPr lang="fr-FR" sz="2400" dirty="0">
                <a:solidFill>
                  <a:srgbClr val="00B050"/>
                </a:solidFill>
                <a:effectLst/>
                <a:latin typeface="Times New Roman" panose="02020603050405020304" pitchFamily="18" charset="0"/>
                <a:ea typeface="Times New Roman" panose="02020603050405020304" pitchFamily="18" charset="0"/>
                <a:cs typeface="Times New Roman" panose="02020603050405020304" pitchFamily="18" charset="0"/>
              </a:rPr>
              <a:t>Luc</a:t>
            </a:r>
            <a:r>
              <a:rPr lang="fr-FR" sz="240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 // </a:t>
            </a:r>
            <a:r>
              <a:rPr lang="fr-FR" sz="2400" dirty="0">
                <a:solidFill>
                  <a:srgbClr val="FF0000"/>
                </a:solidFill>
                <a:effectLst/>
                <a:latin typeface="Times New Roman" panose="02020603050405020304" pitchFamily="18" charset="0"/>
                <a:ea typeface="Times New Roman" panose="02020603050405020304" pitchFamily="18" charset="0"/>
                <a:cs typeface="Times New Roman" panose="02020603050405020304" pitchFamily="18" charset="0"/>
              </a:rPr>
              <a:t>a trouvé ce pruneau</a:t>
            </a:r>
            <a:r>
              <a:rPr lang="fr-FR" sz="240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 </a:t>
            </a:r>
            <a:r>
              <a:rPr lang="fr-FR" sz="2400" dirty="0">
                <a:solidFill>
                  <a:srgbClr val="00B050"/>
                </a:solidFill>
                <a:effectLst/>
                <a:latin typeface="Times New Roman" panose="02020603050405020304" pitchFamily="18" charset="0"/>
                <a:ea typeface="Times New Roman" panose="02020603050405020304" pitchFamily="18" charset="0"/>
                <a:cs typeface="Times New Roman" panose="02020603050405020304" pitchFamily="18" charset="0"/>
              </a:rPr>
              <a:t>Luc</a:t>
            </a:r>
            <a:r>
              <a:rPr lang="fr-FR" sz="240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 // </a:t>
            </a:r>
            <a:r>
              <a:rPr lang="fr-FR" sz="2400" dirty="0">
                <a:solidFill>
                  <a:srgbClr val="FF0000"/>
                </a:solidFill>
                <a:effectLst/>
                <a:latin typeface="Times New Roman" panose="02020603050405020304" pitchFamily="18" charset="0"/>
                <a:ea typeface="Times New Roman" panose="02020603050405020304" pitchFamily="18" charset="0"/>
                <a:cs typeface="Times New Roman" panose="02020603050405020304" pitchFamily="18" charset="0"/>
              </a:rPr>
              <a:t>mange </a:t>
            </a:r>
            <a:r>
              <a:rPr lang="fr-FR" sz="2400" u="sng" dirty="0">
                <a:solidFill>
                  <a:srgbClr val="FF0000"/>
                </a:solidFill>
                <a:effectLst/>
                <a:latin typeface="Times New Roman" panose="02020603050405020304" pitchFamily="18" charset="0"/>
                <a:ea typeface="Times New Roman" panose="02020603050405020304" pitchFamily="18" charset="0"/>
                <a:cs typeface="Times New Roman" panose="02020603050405020304" pitchFamily="18" charset="0"/>
              </a:rPr>
              <a:t>ce pruneau</a:t>
            </a:r>
            <a:r>
              <a:rPr lang="fr-FR" sz="240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 </a:t>
            </a:r>
            <a:endParaRPr lang="fr-FR" sz="2400" dirty="0">
              <a:effectLst/>
              <a:latin typeface="Calibri" panose="020F0502020204030204" pitchFamily="34" charset="0"/>
              <a:ea typeface="Calibri" panose="020F0502020204030204" pitchFamily="34" charset="0"/>
              <a:cs typeface="Times New Roman" panose="02020603050405020304" pitchFamily="18" charset="0"/>
            </a:endParaRPr>
          </a:p>
          <a:p>
            <a:pPr marL="220980" indent="0" algn="just">
              <a:lnSpc>
                <a:spcPct val="115000"/>
              </a:lnSpc>
              <a:spcAft>
                <a:spcPts val="1000"/>
              </a:spcAft>
              <a:buNone/>
            </a:pPr>
            <a:r>
              <a:rPr lang="fr-FR" sz="240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	</a:t>
            </a:r>
            <a:r>
              <a:rPr lang="fr-FR" sz="2400" dirty="0">
                <a:solidFill>
                  <a:srgbClr val="00B050"/>
                </a:solidFill>
                <a:effectLst/>
                <a:latin typeface="Times New Roman" panose="02020603050405020304" pitchFamily="18" charset="0"/>
                <a:ea typeface="Times New Roman" panose="02020603050405020304" pitchFamily="18" charset="0"/>
                <a:cs typeface="Times New Roman" panose="02020603050405020304" pitchFamily="18" charset="0"/>
              </a:rPr>
              <a:t> </a:t>
            </a:r>
          </a:p>
          <a:p>
            <a:pPr marL="220980" indent="0" algn="just">
              <a:lnSpc>
                <a:spcPct val="115000"/>
              </a:lnSpc>
              <a:spcAft>
                <a:spcPts val="1000"/>
              </a:spcAft>
              <a:buNone/>
            </a:pPr>
            <a:r>
              <a:rPr lang="fr-FR" sz="2400" dirty="0">
                <a:solidFill>
                  <a:srgbClr val="00B050"/>
                </a:solidFill>
                <a:effectLst/>
                <a:latin typeface="Times New Roman" panose="02020603050405020304" pitchFamily="18" charset="0"/>
                <a:ea typeface="Times New Roman" panose="02020603050405020304" pitchFamily="18" charset="0"/>
                <a:cs typeface="Times New Roman" panose="02020603050405020304" pitchFamily="18" charset="0"/>
              </a:rPr>
              <a:t>	Luc</a:t>
            </a:r>
            <a:r>
              <a:rPr lang="fr-FR" sz="240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 // </a:t>
            </a:r>
            <a:r>
              <a:rPr lang="fr-FR" sz="2400" dirty="0">
                <a:solidFill>
                  <a:srgbClr val="FF0000"/>
                </a:solidFill>
                <a:effectLst/>
                <a:latin typeface="Times New Roman" panose="02020603050405020304" pitchFamily="18" charset="0"/>
                <a:ea typeface="Times New Roman" panose="02020603050405020304" pitchFamily="18" charset="0"/>
                <a:cs typeface="Times New Roman" panose="02020603050405020304" pitchFamily="18" charset="0"/>
              </a:rPr>
              <a:t>a trouvé ce pruneau</a:t>
            </a:r>
            <a:r>
              <a:rPr lang="fr-FR" sz="240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  </a:t>
            </a:r>
            <a:r>
              <a:rPr lang="fr-FR" sz="2400" dirty="0">
                <a:solidFill>
                  <a:srgbClr val="00B050"/>
                </a:solidFill>
                <a:latin typeface="Times New Roman" panose="02020603050405020304" pitchFamily="18" charset="0"/>
                <a:ea typeface="Times New Roman" panose="02020603050405020304" pitchFamily="18" charset="0"/>
                <a:cs typeface="Times New Roman" panose="02020603050405020304" pitchFamily="18" charset="0"/>
              </a:rPr>
              <a:t> Il  </a:t>
            </a:r>
            <a:r>
              <a:rPr lang="fr-FR" sz="240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 // </a:t>
            </a:r>
            <a:r>
              <a:rPr lang="fr-FR" sz="2400" dirty="0">
                <a:solidFill>
                  <a:srgbClr val="FF0000"/>
                </a:solidFill>
                <a:effectLst/>
                <a:latin typeface="Times New Roman" panose="02020603050405020304" pitchFamily="18" charset="0"/>
                <a:ea typeface="Times New Roman" panose="02020603050405020304" pitchFamily="18" charset="0"/>
                <a:cs typeface="Times New Roman" panose="02020603050405020304" pitchFamily="18" charset="0"/>
              </a:rPr>
              <a:t>mange </a:t>
            </a:r>
            <a:r>
              <a:rPr lang="fr-FR" sz="2400" u="sng" dirty="0">
                <a:solidFill>
                  <a:srgbClr val="FF0000"/>
                </a:solidFill>
                <a:effectLst/>
                <a:latin typeface="Times New Roman" panose="02020603050405020304" pitchFamily="18" charset="0"/>
                <a:ea typeface="Times New Roman" panose="02020603050405020304" pitchFamily="18" charset="0"/>
                <a:cs typeface="Times New Roman" panose="02020603050405020304" pitchFamily="18" charset="0"/>
              </a:rPr>
              <a:t>ce pruneau</a:t>
            </a:r>
            <a:r>
              <a:rPr lang="fr-FR" sz="240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 </a:t>
            </a:r>
            <a:endParaRPr lang="fr-FR" sz="2400" dirty="0">
              <a:effectLst/>
              <a:latin typeface="Calibri" panose="020F0502020204030204" pitchFamily="34" charset="0"/>
              <a:ea typeface="Calibri" panose="020F0502020204030204" pitchFamily="34" charset="0"/>
              <a:cs typeface="Times New Roman" panose="02020603050405020304" pitchFamily="18" charset="0"/>
            </a:endParaRPr>
          </a:p>
          <a:p>
            <a:pPr marL="0" indent="0">
              <a:buNone/>
            </a:pPr>
            <a:endParaRPr lang="fr-FR" dirty="0"/>
          </a:p>
        </p:txBody>
      </p:sp>
      <p:cxnSp>
        <p:nvCxnSpPr>
          <p:cNvPr id="6" name="Connecteur droit avec flèche 5">
            <a:extLst>
              <a:ext uri="{FF2B5EF4-FFF2-40B4-BE49-F238E27FC236}">
                <a16:creationId xmlns:a16="http://schemas.microsoft.com/office/drawing/2014/main" id="{F2079967-80A9-5A2C-8687-6AA11F8498ED}"/>
              </a:ext>
            </a:extLst>
          </p:cNvPr>
          <p:cNvCxnSpPr/>
          <p:nvPr/>
        </p:nvCxnSpPr>
        <p:spPr>
          <a:xfrm>
            <a:off x="5392615" y="3429000"/>
            <a:ext cx="0" cy="0"/>
          </a:xfrm>
          <a:prstGeom prst="straightConnector1">
            <a:avLst/>
          </a:prstGeom>
          <a:ln>
            <a:headEnd type="triangle"/>
            <a:tailEnd type="triangle"/>
          </a:ln>
        </p:spPr>
        <p:style>
          <a:lnRef idx="1">
            <a:schemeClr val="accent1"/>
          </a:lnRef>
          <a:fillRef idx="0">
            <a:schemeClr val="accent1"/>
          </a:fillRef>
          <a:effectRef idx="0">
            <a:schemeClr val="accent1"/>
          </a:effectRef>
          <a:fontRef idx="minor">
            <a:schemeClr val="tx1"/>
          </a:fontRef>
        </p:style>
      </p:cxnSp>
      <p:cxnSp>
        <p:nvCxnSpPr>
          <p:cNvPr id="8" name="Connecteur droit avec flèche 7">
            <a:extLst>
              <a:ext uri="{FF2B5EF4-FFF2-40B4-BE49-F238E27FC236}">
                <a16:creationId xmlns:a16="http://schemas.microsoft.com/office/drawing/2014/main" id="{19C15095-7AB3-BE00-B44C-28035165097D}"/>
              </a:ext>
            </a:extLst>
          </p:cNvPr>
          <p:cNvCxnSpPr/>
          <p:nvPr/>
        </p:nvCxnSpPr>
        <p:spPr>
          <a:xfrm>
            <a:off x="5416062" y="3429000"/>
            <a:ext cx="0" cy="861646"/>
          </a:xfrm>
          <a:prstGeom prst="straightConnector1">
            <a:avLst/>
          </a:prstGeom>
          <a:ln w="57150">
            <a:headEnd type="triangle"/>
            <a:tailEnd type="triangle"/>
          </a:ln>
        </p:spPr>
        <p:style>
          <a:lnRef idx="3">
            <a:schemeClr val="accent6"/>
          </a:lnRef>
          <a:fillRef idx="0">
            <a:schemeClr val="accent6"/>
          </a:fillRef>
          <a:effectRef idx="2">
            <a:schemeClr val="accent6"/>
          </a:effectRef>
          <a:fontRef idx="minor">
            <a:schemeClr val="tx1"/>
          </a:fontRef>
        </p:style>
      </p:cxnSp>
    </p:spTree>
    <p:extLst>
      <p:ext uri="{BB962C8B-B14F-4D97-AF65-F5344CB8AC3E}">
        <p14:creationId xmlns:p14="http://schemas.microsoft.com/office/powerpoint/2010/main" val="3369660704"/>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48115AC-E9B8-AE14-C047-BF4E9F69DFB2}"/>
            </a:ext>
          </a:extLst>
        </p:cNvPr>
        <p:cNvGrpSpPr/>
        <p:nvPr/>
      </p:nvGrpSpPr>
      <p:grpSpPr>
        <a:xfrm>
          <a:off x="0" y="0"/>
          <a:ext cx="0" cy="0"/>
          <a:chOff x="0" y="0"/>
          <a:chExt cx="0" cy="0"/>
        </a:xfrm>
      </p:grpSpPr>
      <p:sp>
        <p:nvSpPr>
          <p:cNvPr id="2" name="Titre 1">
            <a:extLst>
              <a:ext uri="{FF2B5EF4-FFF2-40B4-BE49-F238E27FC236}">
                <a16:creationId xmlns:a16="http://schemas.microsoft.com/office/drawing/2014/main" id="{E2920A4A-1C7D-AB9C-283B-892E4A0B6E29}"/>
              </a:ext>
            </a:extLst>
          </p:cNvPr>
          <p:cNvSpPr>
            <a:spLocks noGrp="1"/>
          </p:cNvSpPr>
          <p:nvPr>
            <p:ph type="title"/>
          </p:nvPr>
        </p:nvSpPr>
        <p:spPr/>
        <p:txBody>
          <a:bodyPr/>
          <a:lstStyle/>
          <a:p>
            <a:r>
              <a:rPr lang="fr-FR" dirty="0"/>
              <a:t> </a:t>
            </a:r>
          </a:p>
        </p:txBody>
      </p:sp>
      <p:sp>
        <p:nvSpPr>
          <p:cNvPr id="3" name="Espace réservé du contenu 2">
            <a:extLst>
              <a:ext uri="{FF2B5EF4-FFF2-40B4-BE49-F238E27FC236}">
                <a16:creationId xmlns:a16="http://schemas.microsoft.com/office/drawing/2014/main" id="{889F8214-C037-3C4B-A583-FDC4161E041C}"/>
              </a:ext>
            </a:extLst>
          </p:cNvPr>
          <p:cNvSpPr>
            <a:spLocks noGrp="1"/>
          </p:cNvSpPr>
          <p:nvPr>
            <p:ph idx="1"/>
          </p:nvPr>
        </p:nvSpPr>
        <p:spPr/>
        <p:txBody>
          <a:bodyPr/>
          <a:lstStyle/>
          <a:p>
            <a:pPr marL="0" indent="0">
              <a:buNone/>
            </a:pPr>
            <a:endParaRPr lang="fr-FR" dirty="0"/>
          </a:p>
          <a:p>
            <a:pPr marL="0" indent="0">
              <a:buNone/>
            </a:pPr>
            <a:endParaRPr lang="fr-FR" dirty="0"/>
          </a:p>
          <a:p>
            <a:pPr marL="220980" indent="0" algn="just">
              <a:lnSpc>
                <a:spcPct val="115000"/>
              </a:lnSpc>
              <a:spcAft>
                <a:spcPts val="1000"/>
              </a:spcAft>
              <a:buNone/>
            </a:pPr>
            <a:r>
              <a:rPr lang="fr-FR" sz="240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	</a:t>
            </a:r>
            <a:r>
              <a:rPr lang="fr-FR" sz="2400" dirty="0">
                <a:solidFill>
                  <a:srgbClr val="00B050"/>
                </a:solidFill>
                <a:effectLst/>
                <a:latin typeface="Times New Roman" panose="02020603050405020304" pitchFamily="18" charset="0"/>
                <a:ea typeface="Times New Roman" panose="02020603050405020304" pitchFamily="18" charset="0"/>
                <a:cs typeface="Times New Roman" panose="02020603050405020304" pitchFamily="18" charset="0"/>
              </a:rPr>
              <a:t>Luc</a:t>
            </a:r>
            <a:r>
              <a:rPr lang="fr-FR" sz="240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 // </a:t>
            </a:r>
            <a:r>
              <a:rPr lang="fr-FR" sz="2400" dirty="0">
                <a:solidFill>
                  <a:srgbClr val="FF0000"/>
                </a:solidFill>
                <a:effectLst/>
                <a:latin typeface="Times New Roman" panose="02020603050405020304" pitchFamily="18" charset="0"/>
                <a:ea typeface="Times New Roman" panose="02020603050405020304" pitchFamily="18" charset="0"/>
                <a:cs typeface="Times New Roman" panose="02020603050405020304" pitchFamily="18" charset="0"/>
              </a:rPr>
              <a:t>a trouvé ce pruneau</a:t>
            </a:r>
            <a:r>
              <a:rPr lang="fr-FR" sz="240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 </a:t>
            </a:r>
            <a:r>
              <a:rPr lang="fr-FR" sz="2400" dirty="0">
                <a:solidFill>
                  <a:srgbClr val="00B050"/>
                </a:solidFill>
                <a:effectLst/>
                <a:latin typeface="Times New Roman" panose="02020603050405020304" pitchFamily="18" charset="0"/>
                <a:ea typeface="Times New Roman" panose="02020603050405020304" pitchFamily="18" charset="0"/>
                <a:cs typeface="Times New Roman" panose="02020603050405020304" pitchFamily="18" charset="0"/>
              </a:rPr>
              <a:t>Luc</a:t>
            </a:r>
            <a:r>
              <a:rPr lang="fr-FR" sz="240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 // </a:t>
            </a:r>
            <a:r>
              <a:rPr lang="fr-FR" sz="2400" dirty="0">
                <a:solidFill>
                  <a:srgbClr val="FF0000"/>
                </a:solidFill>
                <a:effectLst/>
                <a:latin typeface="Times New Roman" panose="02020603050405020304" pitchFamily="18" charset="0"/>
                <a:ea typeface="Times New Roman" panose="02020603050405020304" pitchFamily="18" charset="0"/>
                <a:cs typeface="Times New Roman" panose="02020603050405020304" pitchFamily="18" charset="0"/>
              </a:rPr>
              <a:t>mange </a:t>
            </a:r>
            <a:r>
              <a:rPr lang="fr-FR" sz="2400" u="sng" dirty="0">
                <a:solidFill>
                  <a:srgbClr val="FF0000"/>
                </a:solidFill>
                <a:effectLst/>
                <a:latin typeface="Times New Roman" panose="02020603050405020304" pitchFamily="18" charset="0"/>
                <a:ea typeface="Times New Roman" panose="02020603050405020304" pitchFamily="18" charset="0"/>
                <a:cs typeface="Times New Roman" panose="02020603050405020304" pitchFamily="18" charset="0"/>
              </a:rPr>
              <a:t>ce pruneau</a:t>
            </a:r>
            <a:r>
              <a:rPr lang="fr-FR" sz="240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 </a:t>
            </a:r>
            <a:endParaRPr lang="fr-FR" sz="2400" dirty="0">
              <a:effectLst/>
              <a:latin typeface="Calibri" panose="020F0502020204030204" pitchFamily="34" charset="0"/>
              <a:ea typeface="Calibri" panose="020F0502020204030204" pitchFamily="34" charset="0"/>
              <a:cs typeface="Times New Roman" panose="02020603050405020304" pitchFamily="18" charset="0"/>
            </a:endParaRPr>
          </a:p>
          <a:p>
            <a:pPr marL="220980" indent="0" algn="just">
              <a:lnSpc>
                <a:spcPct val="115000"/>
              </a:lnSpc>
              <a:spcAft>
                <a:spcPts val="1000"/>
              </a:spcAft>
              <a:buNone/>
            </a:pPr>
            <a:r>
              <a:rPr lang="fr-FR" sz="240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	</a:t>
            </a:r>
            <a:r>
              <a:rPr lang="fr-FR" sz="2400" dirty="0">
                <a:solidFill>
                  <a:srgbClr val="00B050"/>
                </a:solidFill>
                <a:effectLst/>
                <a:latin typeface="Times New Roman" panose="02020603050405020304" pitchFamily="18" charset="0"/>
                <a:ea typeface="Times New Roman" panose="02020603050405020304" pitchFamily="18" charset="0"/>
                <a:cs typeface="Times New Roman" panose="02020603050405020304" pitchFamily="18" charset="0"/>
              </a:rPr>
              <a:t> </a:t>
            </a:r>
          </a:p>
          <a:p>
            <a:pPr marL="220980" indent="0" algn="just">
              <a:lnSpc>
                <a:spcPct val="115000"/>
              </a:lnSpc>
              <a:spcAft>
                <a:spcPts val="1000"/>
              </a:spcAft>
              <a:buNone/>
            </a:pPr>
            <a:r>
              <a:rPr lang="fr-FR" sz="2400" dirty="0">
                <a:solidFill>
                  <a:srgbClr val="00B050"/>
                </a:solidFill>
                <a:effectLst/>
                <a:latin typeface="Times New Roman" panose="02020603050405020304" pitchFamily="18" charset="0"/>
                <a:ea typeface="Times New Roman" panose="02020603050405020304" pitchFamily="18" charset="0"/>
                <a:cs typeface="Times New Roman" panose="02020603050405020304" pitchFamily="18" charset="0"/>
              </a:rPr>
              <a:t>	Luc</a:t>
            </a:r>
            <a:r>
              <a:rPr lang="fr-FR" sz="240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 // </a:t>
            </a:r>
            <a:r>
              <a:rPr lang="fr-FR" sz="2400" dirty="0">
                <a:solidFill>
                  <a:srgbClr val="FF0000"/>
                </a:solidFill>
                <a:effectLst/>
                <a:latin typeface="Times New Roman" panose="02020603050405020304" pitchFamily="18" charset="0"/>
                <a:ea typeface="Times New Roman" panose="02020603050405020304" pitchFamily="18" charset="0"/>
                <a:cs typeface="Times New Roman" panose="02020603050405020304" pitchFamily="18" charset="0"/>
              </a:rPr>
              <a:t>a trouvé ce pruneau</a:t>
            </a:r>
            <a:r>
              <a:rPr lang="fr-FR" sz="240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  </a:t>
            </a:r>
            <a:r>
              <a:rPr lang="fr-FR" sz="2400" dirty="0">
                <a:solidFill>
                  <a:srgbClr val="00B050"/>
                </a:solidFill>
                <a:latin typeface="Times New Roman" panose="02020603050405020304" pitchFamily="18" charset="0"/>
                <a:ea typeface="Times New Roman" panose="02020603050405020304" pitchFamily="18" charset="0"/>
                <a:cs typeface="Times New Roman" panose="02020603050405020304" pitchFamily="18" charset="0"/>
              </a:rPr>
              <a:t> </a:t>
            </a:r>
            <a:r>
              <a:rPr lang="fr-FR" sz="2400" b="1" dirty="0">
                <a:solidFill>
                  <a:srgbClr val="00B050"/>
                </a:solidFill>
                <a:latin typeface="Times New Roman" panose="02020603050405020304" pitchFamily="18" charset="0"/>
                <a:ea typeface="Times New Roman" panose="02020603050405020304" pitchFamily="18" charset="0"/>
                <a:cs typeface="Times New Roman" panose="02020603050405020304" pitchFamily="18" charset="0"/>
              </a:rPr>
              <a:t>Il</a:t>
            </a:r>
            <a:r>
              <a:rPr lang="fr-FR" sz="2400" dirty="0">
                <a:solidFill>
                  <a:srgbClr val="00B050"/>
                </a:solidFill>
                <a:latin typeface="Times New Roman" panose="02020603050405020304" pitchFamily="18" charset="0"/>
                <a:ea typeface="Times New Roman" panose="02020603050405020304" pitchFamily="18" charset="0"/>
                <a:cs typeface="Times New Roman" panose="02020603050405020304" pitchFamily="18" charset="0"/>
              </a:rPr>
              <a:t>  </a:t>
            </a:r>
            <a:r>
              <a:rPr lang="fr-FR" sz="240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 //   </a:t>
            </a:r>
            <a:r>
              <a:rPr lang="fr-FR" sz="2400" b="1" dirty="0">
                <a:solidFill>
                  <a:srgbClr val="FF0000"/>
                </a:solidFill>
                <a:effectLst/>
                <a:latin typeface="Times New Roman" panose="02020603050405020304" pitchFamily="18" charset="0"/>
                <a:ea typeface="Times New Roman" panose="02020603050405020304" pitchFamily="18" charset="0"/>
                <a:cs typeface="Times New Roman" panose="02020603050405020304" pitchFamily="18" charset="0"/>
              </a:rPr>
              <a:t>le</a:t>
            </a:r>
            <a:r>
              <a:rPr lang="fr-FR" sz="240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   </a:t>
            </a:r>
            <a:r>
              <a:rPr lang="fr-FR" sz="2400" dirty="0">
                <a:solidFill>
                  <a:srgbClr val="FF0000"/>
                </a:solidFill>
                <a:effectLst/>
                <a:latin typeface="Times New Roman" panose="02020603050405020304" pitchFamily="18" charset="0"/>
                <a:ea typeface="Times New Roman" panose="02020603050405020304" pitchFamily="18" charset="0"/>
                <a:cs typeface="Times New Roman" panose="02020603050405020304" pitchFamily="18" charset="0"/>
              </a:rPr>
              <a:t>mange </a:t>
            </a:r>
            <a:r>
              <a:rPr lang="fr-FR" sz="2400" u="sng" dirty="0">
                <a:solidFill>
                  <a:srgbClr val="FF0000"/>
                </a:solidFill>
                <a:effectLst/>
                <a:latin typeface="Times New Roman" panose="02020603050405020304" pitchFamily="18" charset="0"/>
                <a:ea typeface="Times New Roman" panose="02020603050405020304" pitchFamily="18" charset="0"/>
                <a:cs typeface="Times New Roman" panose="02020603050405020304" pitchFamily="18" charset="0"/>
              </a:rPr>
              <a:t>ce pruneau</a:t>
            </a:r>
            <a:r>
              <a:rPr lang="fr-FR" sz="240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 </a:t>
            </a:r>
            <a:endParaRPr lang="fr-FR" sz="2400" dirty="0">
              <a:effectLst/>
              <a:latin typeface="Calibri" panose="020F0502020204030204" pitchFamily="34" charset="0"/>
              <a:ea typeface="Calibri" panose="020F0502020204030204" pitchFamily="34" charset="0"/>
              <a:cs typeface="Times New Roman" panose="02020603050405020304" pitchFamily="18" charset="0"/>
            </a:endParaRPr>
          </a:p>
          <a:p>
            <a:pPr marL="0" indent="0">
              <a:buNone/>
            </a:pPr>
            <a:endParaRPr lang="fr-FR" dirty="0"/>
          </a:p>
        </p:txBody>
      </p:sp>
      <p:cxnSp>
        <p:nvCxnSpPr>
          <p:cNvPr id="6" name="Connecteur droit avec flèche 5">
            <a:extLst>
              <a:ext uri="{FF2B5EF4-FFF2-40B4-BE49-F238E27FC236}">
                <a16:creationId xmlns:a16="http://schemas.microsoft.com/office/drawing/2014/main" id="{EF89C1D4-E3FE-C003-D238-71AF08C7B110}"/>
              </a:ext>
            </a:extLst>
          </p:cNvPr>
          <p:cNvCxnSpPr/>
          <p:nvPr/>
        </p:nvCxnSpPr>
        <p:spPr>
          <a:xfrm>
            <a:off x="5392615" y="3429000"/>
            <a:ext cx="0" cy="0"/>
          </a:xfrm>
          <a:prstGeom prst="straightConnector1">
            <a:avLst/>
          </a:prstGeom>
          <a:ln>
            <a:headEnd type="triangle"/>
            <a:tailEnd type="triangle"/>
          </a:ln>
        </p:spPr>
        <p:style>
          <a:lnRef idx="1">
            <a:schemeClr val="accent1"/>
          </a:lnRef>
          <a:fillRef idx="0">
            <a:schemeClr val="accent1"/>
          </a:fillRef>
          <a:effectRef idx="0">
            <a:schemeClr val="accent1"/>
          </a:effectRef>
          <a:fontRef idx="minor">
            <a:schemeClr val="tx1"/>
          </a:fontRef>
        </p:style>
      </p:cxnSp>
      <p:cxnSp>
        <p:nvCxnSpPr>
          <p:cNvPr id="8" name="Connecteur droit avec flèche 7">
            <a:extLst>
              <a:ext uri="{FF2B5EF4-FFF2-40B4-BE49-F238E27FC236}">
                <a16:creationId xmlns:a16="http://schemas.microsoft.com/office/drawing/2014/main" id="{F9077703-CC04-70D1-021B-22C8A8EB88D1}"/>
              </a:ext>
            </a:extLst>
          </p:cNvPr>
          <p:cNvCxnSpPr/>
          <p:nvPr/>
        </p:nvCxnSpPr>
        <p:spPr>
          <a:xfrm>
            <a:off x="5416062" y="3429000"/>
            <a:ext cx="0" cy="861646"/>
          </a:xfrm>
          <a:prstGeom prst="straightConnector1">
            <a:avLst/>
          </a:prstGeom>
          <a:ln w="57150">
            <a:headEnd type="triangle"/>
            <a:tailEnd type="triangle"/>
          </a:ln>
        </p:spPr>
        <p:style>
          <a:lnRef idx="3">
            <a:schemeClr val="accent6"/>
          </a:lnRef>
          <a:fillRef idx="0">
            <a:schemeClr val="accent6"/>
          </a:fillRef>
          <a:effectRef idx="2">
            <a:schemeClr val="accent6"/>
          </a:effectRef>
          <a:fontRef idx="minor">
            <a:schemeClr val="tx1"/>
          </a:fontRef>
        </p:style>
      </p:cxnSp>
      <p:cxnSp>
        <p:nvCxnSpPr>
          <p:cNvPr id="5" name="Connecteur droit avec flèche 4">
            <a:extLst>
              <a:ext uri="{FF2B5EF4-FFF2-40B4-BE49-F238E27FC236}">
                <a16:creationId xmlns:a16="http://schemas.microsoft.com/office/drawing/2014/main" id="{CC0006B9-B1CD-CE21-88DE-05FA7314ED8A}"/>
              </a:ext>
            </a:extLst>
          </p:cNvPr>
          <p:cNvCxnSpPr/>
          <p:nvPr/>
        </p:nvCxnSpPr>
        <p:spPr>
          <a:xfrm flipH="1">
            <a:off x="6377354" y="3429000"/>
            <a:ext cx="867508" cy="861646"/>
          </a:xfrm>
          <a:prstGeom prst="straightConnector1">
            <a:avLst/>
          </a:prstGeom>
          <a:ln w="38100">
            <a:solidFill>
              <a:srgbClr val="FF0000"/>
            </a:solidFill>
            <a:headEnd type="triangle"/>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543637879"/>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C4599BC-8449-18C9-DFE2-25FE985ACD10}"/>
            </a:ext>
          </a:extLst>
        </p:cNvPr>
        <p:cNvGrpSpPr/>
        <p:nvPr/>
      </p:nvGrpSpPr>
      <p:grpSpPr>
        <a:xfrm>
          <a:off x="0" y="0"/>
          <a:ext cx="0" cy="0"/>
          <a:chOff x="0" y="0"/>
          <a:chExt cx="0" cy="0"/>
        </a:xfrm>
      </p:grpSpPr>
      <p:sp>
        <p:nvSpPr>
          <p:cNvPr id="2" name="Titre 1">
            <a:extLst>
              <a:ext uri="{FF2B5EF4-FFF2-40B4-BE49-F238E27FC236}">
                <a16:creationId xmlns:a16="http://schemas.microsoft.com/office/drawing/2014/main" id="{6EF7EBE9-202B-136B-87C8-3067BCF25404}"/>
              </a:ext>
            </a:extLst>
          </p:cNvPr>
          <p:cNvSpPr>
            <a:spLocks noGrp="1"/>
          </p:cNvSpPr>
          <p:nvPr>
            <p:ph type="title"/>
          </p:nvPr>
        </p:nvSpPr>
        <p:spPr/>
        <p:txBody>
          <a:bodyPr/>
          <a:lstStyle/>
          <a:p>
            <a:r>
              <a:rPr lang="fr-FR" dirty="0"/>
              <a:t> </a:t>
            </a:r>
          </a:p>
        </p:txBody>
      </p:sp>
      <p:sp>
        <p:nvSpPr>
          <p:cNvPr id="3" name="Espace réservé du contenu 2">
            <a:extLst>
              <a:ext uri="{FF2B5EF4-FFF2-40B4-BE49-F238E27FC236}">
                <a16:creationId xmlns:a16="http://schemas.microsoft.com/office/drawing/2014/main" id="{834D1EEE-6BA4-3D9A-F2DF-679E1F870C08}"/>
              </a:ext>
            </a:extLst>
          </p:cNvPr>
          <p:cNvSpPr>
            <a:spLocks noGrp="1"/>
          </p:cNvSpPr>
          <p:nvPr>
            <p:ph idx="1"/>
          </p:nvPr>
        </p:nvSpPr>
        <p:spPr/>
        <p:txBody>
          <a:bodyPr/>
          <a:lstStyle/>
          <a:p>
            <a:pPr marL="220980" indent="0" algn="just">
              <a:lnSpc>
                <a:spcPct val="115000"/>
              </a:lnSpc>
              <a:spcAft>
                <a:spcPts val="1000"/>
              </a:spcAft>
              <a:buNone/>
            </a:pPr>
            <a:endParaRPr lang="fr-FR" sz="2400" dirty="0">
              <a:effectLst/>
              <a:latin typeface="Calibri" panose="020F0502020204030204" pitchFamily="34" charset="0"/>
              <a:ea typeface="Calibri" panose="020F0502020204030204" pitchFamily="34" charset="0"/>
              <a:cs typeface="Times New Roman" panose="02020603050405020304" pitchFamily="18" charset="0"/>
            </a:endParaRPr>
          </a:p>
          <a:p>
            <a:pPr marL="220980" indent="0" algn="just">
              <a:lnSpc>
                <a:spcPct val="115000"/>
              </a:lnSpc>
              <a:spcAft>
                <a:spcPts val="1000"/>
              </a:spcAft>
              <a:buNone/>
            </a:pPr>
            <a:r>
              <a:rPr lang="fr-FR" sz="240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	</a:t>
            </a:r>
            <a:r>
              <a:rPr lang="fr-FR" sz="2400" dirty="0">
                <a:solidFill>
                  <a:srgbClr val="00B050"/>
                </a:solidFill>
                <a:effectLst/>
                <a:latin typeface="Times New Roman" panose="02020603050405020304" pitchFamily="18" charset="0"/>
                <a:ea typeface="Times New Roman" panose="02020603050405020304" pitchFamily="18" charset="0"/>
                <a:cs typeface="Times New Roman" panose="02020603050405020304" pitchFamily="18" charset="0"/>
              </a:rPr>
              <a:t>Yann</a:t>
            </a:r>
            <a:r>
              <a:rPr lang="fr-FR" sz="240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 // </a:t>
            </a:r>
            <a:r>
              <a:rPr lang="fr-FR" sz="2400" dirty="0">
                <a:solidFill>
                  <a:srgbClr val="FF0000"/>
                </a:solidFill>
                <a:effectLst/>
                <a:latin typeface="Times New Roman" panose="02020603050405020304" pitchFamily="18" charset="0"/>
                <a:ea typeface="Times New Roman" panose="02020603050405020304" pitchFamily="18" charset="0"/>
                <a:cs typeface="Times New Roman" panose="02020603050405020304" pitchFamily="18" charset="0"/>
              </a:rPr>
              <a:t>ne parle pas à son frère</a:t>
            </a:r>
            <a:r>
              <a:rPr lang="fr-FR" sz="240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 </a:t>
            </a:r>
            <a:r>
              <a:rPr lang="fr-FR" sz="2400" dirty="0">
                <a:solidFill>
                  <a:srgbClr val="00B050"/>
                </a:solidFill>
                <a:effectLst/>
                <a:latin typeface="Times New Roman" panose="02020603050405020304" pitchFamily="18" charset="0"/>
                <a:ea typeface="Times New Roman" panose="02020603050405020304" pitchFamily="18" charset="0"/>
                <a:cs typeface="Times New Roman" panose="02020603050405020304" pitchFamily="18" charset="0"/>
              </a:rPr>
              <a:t>Ya</a:t>
            </a:r>
            <a:r>
              <a:rPr lang="fr-FR" sz="2400" dirty="0">
                <a:solidFill>
                  <a:srgbClr val="00B050"/>
                </a:solidFill>
                <a:latin typeface="Times New Roman" panose="02020603050405020304" pitchFamily="18" charset="0"/>
                <a:ea typeface="Times New Roman" panose="02020603050405020304" pitchFamily="18" charset="0"/>
                <a:cs typeface="Times New Roman" panose="02020603050405020304" pitchFamily="18" charset="0"/>
              </a:rPr>
              <a:t>nn</a:t>
            </a:r>
            <a:r>
              <a:rPr lang="fr-FR" sz="240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 // </a:t>
            </a:r>
            <a:r>
              <a:rPr lang="fr-FR" sz="2400" dirty="0">
                <a:solidFill>
                  <a:srgbClr val="FF0000"/>
                </a:solidFill>
                <a:effectLst/>
                <a:latin typeface="Times New Roman" panose="02020603050405020304" pitchFamily="18" charset="0"/>
                <a:ea typeface="Times New Roman" panose="02020603050405020304" pitchFamily="18" charset="0"/>
                <a:cs typeface="Times New Roman" panose="02020603050405020304" pitchFamily="18" charset="0"/>
              </a:rPr>
              <a:t>écrit </a:t>
            </a:r>
            <a:r>
              <a:rPr lang="fr-FR" sz="2400" u="sng" dirty="0">
                <a:solidFill>
                  <a:srgbClr val="FF0000"/>
                </a:solidFill>
                <a:effectLst/>
                <a:latin typeface="Times New Roman" panose="02020603050405020304" pitchFamily="18" charset="0"/>
                <a:ea typeface="Times New Roman" panose="02020603050405020304" pitchFamily="18" charset="0"/>
                <a:cs typeface="Times New Roman" panose="02020603050405020304" pitchFamily="18" charset="0"/>
              </a:rPr>
              <a:t>à son frère</a:t>
            </a:r>
            <a:r>
              <a:rPr lang="fr-FR" sz="240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 </a:t>
            </a:r>
            <a:endParaRPr lang="fr-FR" sz="2400" dirty="0">
              <a:effectLst/>
              <a:latin typeface="Calibri" panose="020F0502020204030204" pitchFamily="34" charset="0"/>
              <a:ea typeface="Calibri" panose="020F0502020204030204" pitchFamily="34" charset="0"/>
              <a:cs typeface="Times New Roman" panose="02020603050405020304" pitchFamily="18" charset="0"/>
            </a:endParaRPr>
          </a:p>
          <a:p>
            <a:pPr marL="0" indent="0">
              <a:buNone/>
            </a:pPr>
            <a:endParaRPr lang="fr-FR" dirty="0"/>
          </a:p>
        </p:txBody>
      </p:sp>
    </p:spTree>
    <p:extLst>
      <p:ext uri="{BB962C8B-B14F-4D97-AF65-F5344CB8AC3E}">
        <p14:creationId xmlns:p14="http://schemas.microsoft.com/office/powerpoint/2010/main" val="3846499824"/>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89E76F4-B13B-7935-C132-8F6ED528A106}"/>
            </a:ext>
          </a:extLst>
        </p:cNvPr>
        <p:cNvGrpSpPr/>
        <p:nvPr/>
      </p:nvGrpSpPr>
      <p:grpSpPr>
        <a:xfrm>
          <a:off x="0" y="0"/>
          <a:ext cx="0" cy="0"/>
          <a:chOff x="0" y="0"/>
          <a:chExt cx="0" cy="0"/>
        </a:xfrm>
      </p:grpSpPr>
      <p:sp>
        <p:nvSpPr>
          <p:cNvPr id="2" name="Titre 1">
            <a:extLst>
              <a:ext uri="{FF2B5EF4-FFF2-40B4-BE49-F238E27FC236}">
                <a16:creationId xmlns:a16="http://schemas.microsoft.com/office/drawing/2014/main" id="{C2DAD6E7-40EE-9328-FC00-E6BE832170B9}"/>
              </a:ext>
            </a:extLst>
          </p:cNvPr>
          <p:cNvSpPr>
            <a:spLocks noGrp="1"/>
          </p:cNvSpPr>
          <p:nvPr>
            <p:ph type="title"/>
          </p:nvPr>
        </p:nvSpPr>
        <p:spPr/>
        <p:txBody>
          <a:bodyPr/>
          <a:lstStyle/>
          <a:p>
            <a:r>
              <a:rPr lang="fr-FR" dirty="0"/>
              <a:t> </a:t>
            </a:r>
          </a:p>
        </p:txBody>
      </p:sp>
      <p:sp>
        <p:nvSpPr>
          <p:cNvPr id="3" name="Espace réservé du contenu 2">
            <a:extLst>
              <a:ext uri="{FF2B5EF4-FFF2-40B4-BE49-F238E27FC236}">
                <a16:creationId xmlns:a16="http://schemas.microsoft.com/office/drawing/2014/main" id="{1A940876-0098-A4DC-CAE8-CC92379E15FF}"/>
              </a:ext>
            </a:extLst>
          </p:cNvPr>
          <p:cNvSpPr>
            <a:spLocks noGrp="1"/>
          </p:cNvSpPr>
          <p:nvPr>
            <p:ph idx="1"/>
          </p:nvPr>
        </p:nvSpPr>
        <p:spPr/>
        <p:txBody>
          <a:bodyPr/>
          <a:lstStyle/>
          <a:p>
            <a:pPr marL="220980" indent="0" algn="just">
              <a:lnSpc>
                <a:spcPct val="115000"/>
              </a:lnSpc>
              <a:spcAft>
                <a:spcPts val="1000"/>
              </a:spcAft>
              <a:buNone/>
            </a:pPr>
            <a:endParaRPr lang="fr-FR" sz="2400" dirty="0">
              <a:effectLst/>
              <a:latin typeface="Calibri" panose="020F0502020204030204" pitchFamily="34" charset="0"/>
              <a:ea typeface="Calibri" panose="020F0502020204030204" pitchFamily="34" charset="0"/>
              <a:cs typeface="Times New Roman" panose="02020603050405020304" pitchFamily="18" charset="0"/>
            </a:endParaRPr>
          </a:p>
          <a:p>
            <a:pPr marL="220980" indent="0" algn="just">
              <a:lnSpc>
                <a:spcPct val="115000"/>
              </a:lnSpc>
              <a:spcAft>
                <a:spcPts val="1000"/>
              </a:spcAft>
              <a:buNone/>
            </a:pPr>
            <a:r>
              <a:rPr lang="fr-FR" sz="240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	</a:t>
            </a:r>
            <a:r>
              <a:rPr lang="fr-FR" sz="2400" dirty="0">
                <a:solidFill>
                  <a:srgbClr val="00B050"/>
                </a:solidFill>
                <a:effectLst/>
                <a:latin typeface="Times New Roman" panose="02020603050405020304" pitchFamily="18" charset="0"/>
                <a:ea typeface="Times New Roman" panose="02020603050405020304" pitchFamily="18" charset="0"/>
                <a:cs typeface="Times New Roman" panose="02020603050405020304" pitchFamily="18" charset="0"/>
              </a:rPr>
              <a:t>Yann</a:t>
            </a:r>
            <a:r>
              <a:rPr lang="fr-FR" sz="240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 // </a:t>
            </a:r>
            <a:r>
              <a:rPr lang="fr-FR" sz="2400" dirty="0">
                <a:solidFill>
                  <a:srgbClr val="FF0000"/>
                </a:solidFill>
                <a:effectLst/>
                <a:latin typeface="Times New Roman" panose="02020603050405020304" pitchFamily="18" charset="0"/>
                <a:ea typeface="Times New Roman" panose="02020603050405020304" pitchFamily="18" charset="0"/>
                <a:cs typeface="Times New Roman" panose="02020603050405020304" pitchFamily="18" charset="0"/>
              </a:rPr>
              <a:t>ne parle pas à son frère</a:t>
            </a:r>
            <a:r>
              <a:rPr lang="fr-FR" sz="240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 </a:t>
            </a:r>
            <a:r>
              <a:rPr lang="fr-FR" sz="2400" dirty="0">
                <a:solidFill>
                  <a:srgbClr val="00B050"/>
                </a:solidFill>
                <a:effectLst/>
                <a:latin typeface="Times New Roman" panose="02020603050405020304" pitchFamily="18" charset="0"/>
                <a:ea typeface="Times New Roman" panose="02020603050405020304" pitchFamily="18" charset="0"/>
                <a:cs typeface="Times New Roman" panose="02020603050405020304" pitchFamily="18" charset="0"/>
              </a:rPr>
              <a:t>Yann</a:t>
            </a:r>
            <a:r>
              <a:rPr lang="fr-FR" sz="240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 // </a:t>
            </a:r>
            <a:r>
              <a:rPr lang="fr-FR" sz="2400" dirty="0">
                <a:solidFill>
                  <a:srgbClr val="FF0000"/>
                </a:solidFill>
                <a:effectLst/>
                <a:latin typeface="Times New Roman" panose="02020603050405020304" pitchFamily="18" charset="0"/>
                <a:ea typeface="Times New Roman" panose="02020603050405020304" pitchFamily="18" charset="0"/>
                <a:cs typeface="Times New Roman" panose="02020603050405020304" pitchFamily="18" charset="0"/>
              </a:rPr>
              <a:t>écrit </a:t>
            </a:r>
            <a:r>
              <a:rPr lang="fr-FR" sz="2400" u="sng" dirty="0">
                <a:solidFill>
                  <a:srgbClr val="FF0000"/>
                </a:solidFill>
                <a:effectLst/>
                <a:latin typeface="Times New Roman" panose="02020603050405020304" pitchFamily="18" charset="0"/>
                <a:ea typeface="Times New Roman" panose="02020603050405020304" pitchFamily="18" charset="0"/>
                <a:cs typeface="Times New Roman" panose="02020603050405020304" pitchFamily="18" charset="0"/>
              </a:rPr>
              <a:t>à son frère</a:t>
            </a:r>
            <a:r>
              <a:rPr lang="fr-FR" sz="240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 </a:t>
            </a:r>
          </a:p>
          <a:p>
            <a:pPr marL="220980" indent="0" algn="just">
              <a:lnSpc>
                <a:spcPct val="115000"/>
              </a:lnSpc>
              <a:spcAft>
                <a:spcPts val="1000"/>
              </a:spcAft>
              <a:buNone/>
            </a:pPr>
            <a:endParaRPr lang="fr-FR" sz="2400" dirty="0">
              <a:solidFill>
                <a:srgbClr val="000000"/>
              </a:solidFill>
              <a:latin typeface="Times New Roman" panose="02020603050405020304" pitchFamily="18" charset="0"/>
              <a:ea typeface="Calibri" panose="020F0502020204030204" pitchFamily="34" charset="0"/>
              <a:cs typeface="Times New Roman" panose="02020603050405020304" pitchFamily="18" charset="0"/>
            </a:endParaRPr>
          </a:p>
          <a:p>
            <a:pPr marL="220980" indent="0" algn="just">
              <a:lnSpc>
                <a:spcPct val="115000"/>
              </a:lnSpc>
              <a:spcAft>
                <a:spcPts val="1000"/>
              </a:spcAft>
              <a:buNone/>
            </a:pPr>
            <a:r>
              <a:rPr lang="fr-FR" sz="2400" dirty="0">
                <a:solidFill>
                  <a:srgbClr val="00B050"/>
                </a:solidFill>
                <a:latin typeface="Times New Roman" panose="02020603050405020304" pitchFamily="18" charset="0"/>
                <a:ea typeface="Times New Roman" panose="02020603050405020304" pitchFamily="18" charset="0"/>
                <a:cs typeface="Times New Roman" panose="02020603050405020304" pitchFamily="18" charset="0"/>
              </a:rPr>
              <a:t>	</a:t>
            </a:r>
            <a:r>
              <a:rPr lang="fr-FR" sz="2400" dirty="0">
                <a:solidFill>
                  <a:srgbClr val="00B050"/>
                </a:solidFill>
                <a:effectLst/>
                <a:latin typeface="Times New Roman" panose="02020603050405020304" pitchFamily="18" charset="0"/>
                <a:ea typeface="Times New Roman" panose="02020603050405020304" pitchFamily="18" charset="0"/>
                <a:cs typeface="Times New Roman" panose="02020603050405020304" pitchFamily="18" charset="0"/>
              </a:rPr>
              <a:t>Yann</a:t>
            </a:r>
            <a:r>
              <a:rPr lang="fr-FR" sz="240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 // </a:t>
            </a:r>
            <a:r>
              <a:rPr lang="fr-FR" sz="2400" dirty="0">
                <a:solidFill>
                  <a:srgbClr val="FF0000"/>
                </a:solidFill>
                <a:effectLst/>
                <a:latin typeface="Times New Roman" panose="02020603050405020304" pitchFamily="18" charset="0"/>
                <a:ea typeface="Times New Roman" panose="02020603050405020304" pitchFamily="18" charset="0"/>
                <a:cs typeface="Times New Roman" panose="02020603050405020304" pitchFamily="18" charset="0"/>
              </a:rPr>
              <a:t>ne parle pas à son frère</a:t>
            </a:r>
            <a:r>
              <a:rPr lang="fr-FR" sz="240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 </a:t>
            </a:r>
            <a:r>
              <a:rPr lang="fr-FR" sz="2400" dirty="0">
                <a:solidFill>
                  <a:srgbClr val="00B050"/>
                </a:solidFill>
                <a:latin typeface="Times New Roman" panose="02020603050405020304" pitchFamily="18" charset="0"/>
                <a:ea typeface="Times New Roman" panose="02020603050405020304" pitchFamily="18" charset="0"/>
                <a:cs typeface="Times New Roman" panose="02020603050405020304" pitchFamily="18" charset="0"/>
              </a:rPr>
              <a:t>  Il   </a:t>
            </a:r>
            <a:r>
              <a:rPr lang="fr-FR" sz="240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 // </a:t>
            </a:r>
            <a:r>
              <a:rPr lang="fr-FR" sz="2400" b="1" dirty="0">
                <a:solidFill>
                  <a:srgbClr val="FF0000"/>
                </a:solidFill>
                <a:effectLst/>
                <a:latin typeface="Times New Roman" panose="02020603050405020304" pitchFamily="18" charset="0"/>
                <a:ea typeface="Times New Roman" panose="02020603050405020304" pitchFamily="18" charset="0"/>
                <a:cs typeface="Times New Roman" panose="02020603050405020304" pitchFamily="18" charset="0"/>
              </a:rPr>
              <a:t>lui</a:t>
            </a:r>
            <a:r>
              <a:rPr lang="fr-FR" sz="240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  </a:t>
            </a:r>
            <a:r>
              <a:rPr lang="fr-FR" sz="2400" dirty="0">
                <a:solidFill>
                  <a:srgbClr val="FF0000"/>
                </a:solidFill>
                <a:effectLst/>
                <a:latin typeface="Times New Roman" panose="02020603050405020304" pitchFamily="18" charset="0"/>
                <a:ea typeface="Times New Roman" panose="02020603050405020304" pitchFamily="18" charset="0"/>
                <a:cs typeface="Times New Roman" panose="02020603050405020304" pitchFamily="18" charset="0"/>
              </a:rPr>
              <a:t>écrit</a:t>
            </a:r>
            <a:r>
              <a:rPr lang="fr-FR" sz="240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a:t>
            </a:r>
            <a:endParaRPr lang="fr-FR" sz="2400" dirty="0">
              <a:effectLst/>
              <a:latin typeface="Calibri" panose="020F0502020204030204" pitchFamily="34" charset="0"/>
              <a:ea typeface="Calibri" panose="020F0502020204030204" pitchFamily="34" charset="0"/>
              <a:cs typeface="Times New Roman" panose="02020603050405020304" pitchFamily="18" charset="0"/>
            </a:endParaRPr>
          </a:p>
          <a:p>
            <a:pPr marL="0" indent="0">
              <a:buNone/>
            </a:pPr>
            <a:endParaRPr lang="fr-FR" dirty="0"/>
          </a:p>
        </p:txBody>
      </p:sp>
      <p:cxnSp>
        <p:nvCxnSpPr>
          <p:cNvPr id="4" name="Connecteur droit avec flèche 3">
            <a:extLst>
              <a:ext uri="{FF2B5EF4-FFF2-40B4-BE49-F238E27FC236}">
                <a16:creationId xmlns:a16="http://schemas.microsoft.com/office/drawing/2014/main" id="{7F36FE0E-7114-BDE0-C636-0E3B3B52E75B}"/>
              </a:ext>
            </a:extLst>
          </p:cNvPr>
          <p:cNvCxnSpPr/>
          <p:nvPr/>
        </p:nvCxnSpPr>
        <p:spPr>
          <a:xfrm>
            <a:off x="6096000" y="3012831"/>
            <a:ext cx="0" cy="861646"/>
          </a:xfrm>
          <a:prstGeom prst="straightConnector1">
            <a:avLst/>
          </a:prstGeom>
          <a:ln w="57150">
            <a:headEnd type="triangle"/>
            <a:tailEnd type="triangle"/>
          </a:ln>
        </p:spPr>
        <p:style>
          <a:lnRef idx="3">
            <a:schemeClr val="accent6"/>
          </a:lnRef>
          <a:fillRef idx="0">
            <a:schemeClr val="accent6"/>
          </a:fillRef>
          <a:effectRef idx="2">
            <a:schemeClr val="accent6"/>
          </a:effectRef>
          <a:fontRef idx="minor">
            <a:schemeClr val="tx1"/>
          </a:fontRef>
        </p:style>
      </p:cxnSp>
      <p:cxnSp>
        <p:nvCxnSpPr>
          <p:cNvPr id="5" name="Connecteur droit avec flèche 4">
            <a:extLst>
              <a:ext uri="{FF2B5EF4-FFF2-40B4-BE49-F238E27FC236}">
                <a16:creationId xmlns:a16="http://schemas.microsoft.com/office/drawing/2014/main" id="{B7A3E3EF-7A87-19A6-9852-E92C3206948A}"/>
              </a:ext>
            </a:extLst>
          </p:cNvPr>
          <p:cNvCxnSpPr/>
          <p:nvPr/>
        </p:nvCxnSpPr>
        <p:spPr>
          <a:xfrm flipH="1">
            <a:off x="6799384" y="3012831"/>
            <a:ext cx="867508" cy="861646"/>
          </a:xfrm>
          <a:prstGeom prst="straightConnector1">
            <a:avLst/>
          </a:prstGeom>
          <a:ln w="38100">
            <a:solidFill>
              <a:srgbClr val="FF0000"/>
            </a:solidFill>
            <a:headEnd type="triangle"/>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506602311"/>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773F2FCA-CBCD-746D-0439-4C6743C9EA3A}"/>
              </a:ext>
            </a:extLst>
          </p:cNvPr>
          <p:cNvSpPr>
            <a:spLocks noGrp="1"/>
          </p:cNvSpPr>
          <p:nvPr>
            <p:ph type="title"/>
          </p:nvPr>
        </p:nvSpPr>
        <p:spPr/>
        <p:txBody>
          <a:bodyPr/>
          <a:lstStyle/>
          <a:p>
            <a:endParaRPr lang="fr-FR"/>
          </a:p>
        </p:txBody>
      </p:sp>
      <p:sp>
        <p:nvSpPr>
          <p:cNvPr id="3" name="Espace réservé du contenu 2">
            <a:extLst>
              <a:ext uri="{FF2B5EF4-FFF2-40B4-BE49-F238E27FC236}">
                <a16:creationId xmlns:a16="http://schemas.microsoft.com/office/drawing/2014/main" id="{610513C7-46E7-18D0-C224-FF755CFB79C8}"/>
              </a:ext>
            </a:extLst>
          </p:cNvPr>
          <p:cNvSpPr>
            <a:spLocks noGrp="1"/>
          </p:cNvSpPr>
          <p:nvPr>
            <p:ph idx="1"/>
          </p:nvPr>
        </p:nvSpPr>
        <p:spPr/>
        <p:txBody>
          <a:bodyPr/>
          <a:lstStyle/>
          <a:p>
            <a:pPr marL="0" indent="0">
              <a:buNone/>
            </a:pPr>
            <a:endParaRPr lang="fr-FR" dirty="0"/>
          </a:p>
          <a:p>
            <a:pPr marL="0" indent="0" algn="just">
              <a:lnSpc>
                <a:spcPct val="115000"/>
              </a:lnSpc>
              <a:spcAft>
                <a:spcPts val="1000"/>
              </a:spcAft>
              <a:buNone/>
            </a:pPr>
            <a:r>
              <a:rPr lang="fr-FR" sz="2400"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	Il ne reste qu’un seul pruneau sur la table.</a:t>
            </a:r>
            <a:endParaRPr lang="fr-FR" sz="2400" dirty="0">
              <a:effectLst/>
              <a:latin typeface="Calibri" panose="020F0502020204030204" pitchFamily="34" charset="0"/>
              <a:ea typeface="Calibri" panose="020F0502020204030204" pitchFamily="34" charset="0"/>
              <a:cs typeface="Times New Roman" panose="02020603050405020304" pitchFamily="18" charset="0"/>
            </a:endParaRPr>
          </a:p>
          <a:p>
            <a:pPr marL="0" indent="0" algn="just">
              <a:lnSpc>
                <a:spcPct val="115000"/>
              </a:lnSpc>
              <a:spcAft>
                <a:spcPts val="1000"/>
              </a:spcAft>
              <a:buNone/>
            </a:pPr>
            <a:r>
              <a:rPr lang="fr-FR" sz="2400"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	Ce pruneau est ramassé délicatement.</a:t>
            </a:r>
            <a:endParaRPr lang="fr-FR" sz="2400" dirty="0">
              <a:effectLst/>
              <a:latin typeface="Calibri" panose="020F0502020204030204" pitchFamily="34" charset="0"/>
              <a:ea typeface="Calibri" panose="020F0502020204030204" pitchFamily="34" charset="0"/>
              <a:cs typeface="Times New Roman" panose="02020603050405020304" pitchFamily="18" charset="0"/>
            </a:endParaRPr>
          </a:p>
          <a:p>
            <a:pPr marL="0" indent="0" algn="just">
              <a:lnSpc>
                <a:spcPct val="115000"/>
              </a:lnSpc>
              <a:spcAft>
                <a:spcPts val="1000"/>
              </a:spcAft>
              <a:buNone/>
            </a:pPr>
            <a:r>
              <a:rPr lang="fr-FR" sz="2400" dirty="0">
                <a:effectLst/>
                <a:latin typeface="Times New Roman" panose="02020603050405020304" pitchFamily="18" charset="0"/>
                <a:ea typeface="Times New Roman" panose="02020603050405020304" pitchFamily="18" charset="0"/>
                <a:cs typeface="Times New Roman" panose="02020603050405020304" pitchFamily="18" charset="0"/>
              </a:rPr>
              <a:t>	Ensuite, je parle à ce pruneau longuement.</a:t>
            </a:r>
            <a:endParaRPr lang="fr-FR" sz="2400" dirty="0">
              <a:effectLst/>
              <a:latin typeface="Calibri" panose="020F0502020204030204" pitchFamily="34" charset="0"/>
              <a:ea typeface="Calibri" panose="020F0502020204030204" pitchFamily="34" charset="0"/>
              <a:cs typeface="Times New Roman" panose="02020603050405020304" pitchFamily="18" charset="0"/>
            </a:endParaRPr>
          </a:p>
          <a:p>
            <a:pPr marL="0" indent="0" algn="just">
              <a:lnSpc>
                <a:spcPct val="115000"/>
              </a:lnSpc>
              <a:spcAft>
                <a:spcPts val="1000"/>
              </a:spcAft>
              <a:buNone/>
            </a:pPr>
            <a:r>
              <a:rPr lang="fr-FR" sz="2400" dirty="0">
                <a:effectLst/>
                <a:latin typeface="Times New Roman" panose="02020603050405020304" pitchFamily="18" charset="0"/>
                <a:ea typeface="Times New Roman" panose="02020603050405020304" pitchFamily="18" charset="0"/>
                <a:cs typeface="Times New Roman" panose="02020603050405020304" pitchFamily="18" charset="0"/>
              </a:rPr>
              <a:t>	Puis Pierre mange ce pruneau.</a:t>
            </a:r>
            <a:endParaRPr lang="fr-FR" sz="2400" dirty="0">
              <a:effectLst/>
              <a:latin typeface="Calibri" panose="020F0502020204030204" pitchFamily="34" charset="0"/>
              <a:ea typeface="Calibri" panose="020F0502020204030204" pitchFamily="34" charset="0"/>
              <a:cs typeface="Times New Roman" panose="02020603050405020304" pitchFamily="18" charset="0"/>
            </a:endParaRPr>
          </a:p>
          <a:p>
            <a:pPr marL="0" indent="0">
              <a:buNone/>
            </a:pPr>
            <a:endParaRPr lang="fr-FR" dirty="0"/>
          </a:p>
        </p:txBody>
      </p:sp>
    </p:spTree>
    <p:extLst>
      <p:ext uri="{BB962C8B-B14F-4D97-AF65-F5344CB8AC3E}">
        <p14:creationId xmlns:p14="http://schemas.microsoft.com/office/powerpoint/2010/main" val="3236220237"/>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7EEB59B-F5EF-E5B8-B7EB-4B7DAF363911}"/>
            </a:ext>
          </a:extLst>
        </p:cNvPr>
        <p:cNvGrpSpPr/>
        <p:nvPr/>
      </p:nvGrpSpPr>
      <p:grpSpPr>
        <a:xfrm>
          <a:off x="0" y="0"/>
          <a:ext cx="0" cy="0"/>
          <a:chOff x="0" y="0"/>
          <a:chExt cx="0" cy="0"/>
        </a:xfrm>
      </p:grpSpPr>
      <p:sp>
        <p:nvSpPr>
          <p:cNvPr id="2" name="Titre 1">
            <a:extLst>
              <a:ext uri="{FF2B5EF4-FFF2-40B4-BE49-F238E27FC236}">
                <a16:creationId xmlns:a16="http://schemas.microsoft.com/office/drawing/2014/main" id="{FB698777-1D4B-1717-2D52-F4ED5B708790}"/>
              </a:ext>
            </a:extLst>
          </p:cNvPr>
          <p:cNvSpPr>
            <a:spLocks noGrp="1"/>
          </p:cNvSpPr>
          <p:nvPr>
            <p:ph type="title"/>
          </p:nvPr>
        </p:nvSpPr>
        <p:spPr/>
        <p:txBody>
          <a:bodyPr/>
          <a:lstStyle/>
          <a:p>
            <a:endParaRPr lang="fr-FR"/>
          </a:p>
        </p:txBody>
      </p:sp>
      <p:sp>
        <p:nvSpPr>
          <p:cNvPr id="3" name="Espace réservé du contenu 2">
            <a:extLst>
              <a:ext uri="{FF2B5EF4-FFF2-40B4-BE49-F238E27FC236}">
                <a16:creationId xmlns:a16="http://schemas.microsoft.com/office/drawing/2014/main" id="{1B60CFBE-57F3-37C8-799B-A865243FAC0D}"/>
              </a:ext>
            </a:extLst>
          </p:cNvPr>
          <p:cNvSpPr>
            <a:spLocks noGrp="1"/>
          </p:cNvSpPr>
          <p:nvPr>
            <p:ph idx="1"/>
          </p:nvPr>
        </p:nvSpPr>
        <p:spPr/>
        <p:txBody>
          <a:bodyPr/>
          <a:lstStyle/>
          <a:p>
            <a:pPr marL="0" indent="0" algn="just">
              <a:lnSpc>
                <a:spcPct val="115000"/>
              </a:lnSpc>
              <a:spcAft>
                <a:spcPts val="1000"/>
              </a:spcAft>
              <a:buNone/>
            </a:pPr>
            <a:r>
              <a:rPr lang="fr-FR" sz="2400"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	</a:t>
            </a:r>
          </a:p>
          <a:p>
            <a:pPr marL="0" indent="0" algn="just">
              <a:lnSpc>
                <a:spcPct val="115000"/>
              </a:lnSpc>
              <a:spcAft>
                <a:spcPts val="1000"/>
              </a:spcAft>
              <a:buNone/>
            </a:pPr>
            <a:r>
              <a:rPr lang="fr-FR" sz="2400"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	</a:t>
            </a:r>
            <a:r>
              <a:rPr lang="fr-FR" sz="2400" dirty="0">
                <a:solidFill>
                  <a:srgbClr val="00B050"/>
                </a:solidFill>
                <a:effectLst/>
                <a:latin typeface="Times New Roman" panose="02020603050405020304" pitchFamily="18" charset="0"/>
                <a:ea typeface="Calibri" panose="020F0502020204030204" pitchFamily="34" charset="0"/>
                <a:cs typeface="Times New Roman" panose="02020603050405020304" pitchFamily="18" charset="0"/>
              </a:rPr>
              <a:t>Ce pruneau </a:t>
            </a:r>
            <a:r>
              <a:rPr lang="fr-FR" sz="2400"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 </a:t>
            </a:r>
            <a:r>
              <a:rPr lang="fr-FR" sz="2400" dirty="0">
                <a:solidFill>
                  <a:srgbClr val="FF0000"/>
                </a:solidFill>
                <a:effectLst/>
                <a:latin typeface="Times New Roman" panose="02020603050405020304" pitchFamily="18" charset="0"/>
                <a:ea typeface="Calibri" panose="020F0502020204030204" pitchFamily="34" charset="0"/>
                <a:cs typeface="Times New Roman" panose="02020603050405020304" pitchFamily="18" charset="0"/>
              </a:rPr>
              <a:t>est ramassé </a:t>
            </a:r>
            <a:r>
              <a:rPr lang="fr-FR" sz="2400"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 </a:t>
            </a:r>
            <a:r>
              <a:rPr lang="fr-FR" sz="2400" dirty="0">
                <a:solidFill>
                  <a:schemeClr val="accent4"/>
                </a:solidFill>
                <a:effectLst/>
                <a:latin typeface="Times New Roman" panose="02020603050405020304" pitchFamily="18" charset="0"/>
                <a:ea typeface="Calibri" panose="020F0502020204030204" pitchFamily="34" charset="0"/>
                <a:cs typeface="Times New Roman" panose="02020603050405020304" pitchFamily="18" charset="0"/>
              </a:rPr>
              <a:t>délicatement.</a:t>
            </a:r>
            <a:endParaRPr lang="fr-FR" sz="2400" dirty="0">
              <a:solidFill>
                <a:schemeClr val="accent4"/>
              </a:solidFill>
              <a:effectLst/>
              <a:latin typeface="Calibri" panose="020F0502020204030204" pitchFamily="34" charset="0"/>
              <a:ea typeface="Calibri" panose="020F0502020204030204" pitchFamily="34" charset="0"/>
              <a:cs typeface="Times New Roman" panose="02020603050405020304" pitchFamily="18" charset="0"/>
            </a:endParaRPr>
          </a:p>
          <a:p>
            <a:pPr marL="0" indent="0" algn="just">
              <a:lnSpc>
                <a:spcPct val="115000"/>
              </a:lnSpc>
              <a:spcAft>
                <a:spcPts val="1000"/>
              </a:spcAft>
              <a:buNone/>
            </a:pPr>
            <a:r>
              <a:rPr lang="fr-FR" sz="2400" dirty="0">
                <a:effectLst/>
                <a:latin typeface="Times New Roman" panose="02020603050405020304" pitchFamily="18" charset="0"/>
                <a:ea typeface="Times New Roman" panose="02020603050405020304" pitchFamily="18" charset="0"/>
                <a:cs typeface="Times New Roman" panose="02020603050405020304" pitchFamily="18" charset="0"/>
              </a:rPr>
              <a:t>	</a:t>
            </a:r>
            <a:r>
              <a:rPr lang="fr-FR" sz="2400" dirty="0">
                <a:solidFill>
                  <a:schemeClr val="accent4"/>
                </a:solidFill>
                <a:effectLst/>
                <a:latin typeface="Times New Roman" panose="02020603050405020304" pitchFamily="18" charset="0"/>
                <a:ea typeface="Times New Roman" panose="02020603050405020304" pitchFamily="18" charset="0"/>
                <a:cs typeface="Times New Roman" panose="02020603050405020304" pitchFamily="18" charset="0"/>
              </a:rPr>
              <a:t>Ensuite, </a:t>
            </a:r>
            <a:r>
              <a:rPr lang="fr-FR" sz="2400" dirty="0">
                <a:effectLst/>
                <a:latin typeface="Times New Roman" panose="02020603050405020304" pitchFamily="18" charset="0"/>
                <a:ea typeface="Times New Roman" panose="02020603050405020304" pitchFamily="18" charset="0"/>
                <a:cs typeface="Times New Roman" panose="02020603050405020304" pitchFamily="18" charset="0"/>
              </a:rPr>
              <a:t>// </a:t>
            </a:r>
            <a:r>
              <a:rPr lang="fr-FR" sz="2400" dirty="0">
                <a:solidFill>
                  <a:srgbClr val="00B050"/>
                </a:solidFill>
                <a:effectLst/>
                <a:latin typeface="Times New Roman" panose="02020603050405020304" pitchFamily="18" charset="0"/>
                <a:ea typeface="Times New Roman" panose="02020603050405020304" pitchFamily="18" charset="0"/>
                <a:cs typeface="Times New Roman" panose="02020603050405020304" pitchFamily="18" charset="0"/>
              </a:rPr>
              <a:t>je</a:t>
            </a:r>
            <a:r>
              <a:rPr lang="fr-FR" sz="2400" dirty="0">
                <a:effectLst/>
                <a:latin typeface="Times New Roman" panose="02020603050405020304" pitchFamily="18" charset="0"/>
                <a:ea typeface="Times New Roman" panose="02020603050405020304" pitchFamily="18" charset="0"/>
                <a:cs typeface="Times New Roman" panose="02020603050405020304" pitchFamily="18" charset="0"/>
              </a:rPr>
              <a:t> // </a:t>
            </a:r>
            <a:r>
              <a:rPr lang="fr-FR" sz="2400" dirty="0">
                <a:solidFill>
                  <a:srgbClr val="FF0000"/>
                </a:solidFill>
                <a:effectLst/>
                <a:latin typeface="Times New Roman" panose="02020603050405020304" pitchFamily="18" charset="0"/>
                <a:ea typeface="Times New Roman" panose="02020603050405020304" pitchFamily="18" charset="0"/>
                <a:cs typeface="Times New Roman" panose="02020603050405020304" pitchFamily="18" charset="0"/>
              </a:rPr>
              <a:t>parle à ce pruneau </a:t>
            </a:r>
            <a:r>
              <a:rPr lang="fr-FR" sz="2400" dirty="0">
                <a:effectLst/>
                <a:latin typeface="Times New Roman" panose="02020603050405020304" pitchFamily="18" charset="0"/>
                <a:ea typeface="Times New Roman" panose="02020603050405020304" pitchFamily="18" charset="0"/>
                <a:cs typeface="Times New Roman" panose="02020603050405020304" pitchFamily="18" charset="0"/>
              </a:rPr>
              <a:t>// </a:t>
            </a:r>
            <a:r>
              <a:rPr lang="fr-FR" sz="2400" dirty="0">
                <a:solidFill>
                  <a:schemeClr val="accent4"/>
                </a:solidFill>
                <a:effectLst/>
                <a:latin typeface="Times New Roman" panose="02020603050405020304" pitchFamily="18" charset="0"/>
                <a:ea typeface="Times New Roman" panose="02020603050405020304" pitchFamily="18" charset="0"/>
                <a:cs typeface="Times New Roman" panose="02020603050405020304" pitchFamily="18" charset="0"/>
              </a:rPr>
              <a:t>longuement.</a:t>
            </a:r>
            <a:endParaRPr lang="fr-FR" sz="2400" dirty="0">
              <a:solidFill>
                <a:schemeClr val="accent4"/>
              </a:solidFill>
              <a:effectLst/>
              <a:latin typeface="Calibri" panose="020F0502020204030204" pitchFamily="34" charset="0"/>
              <a:ea typeface="Calibri" panose="020F0502020204030204" pitchFamily="34" charset="0"/>
              <a:cs typeface="Times New Roman" panose="02020603050405020304" pitchFamily="18" charset="0"/>
            </a:endParaRPr>
          </a:p>
          <a:p>
            <a:pPr marL="0" indent="0" algn="just">
              <a:lnSpc>
                <a:spcPct val="115000"/>
              </a:lnSpc>
              <a:spcAft>
                <a:spcPts val="1000"/>
              </a:spcAft>
              <a:buNone/>
            </a:pPr>
            <a:r>
              <a:rPr lang="fr-FR" sz="2400" dirty="0">
                <a:effectLst/>
                <a:latin typeface="Times New Roman" panose="02020603050405020304" pitchFamily="18" charset="0"/>
                <a:ea typeface="Times New Roman" panose="02020603050405020304" pitchFamily="18" charset="0"/>
                <a:cs typeface="Times New Roman" panose="02020603050405020304" pitchFamily="18" charset="0"/>
              </a:rPr>
              <a:t>	</a:t>
            </a:r>
            <a:r>
              <a:rPr lang="fr-FR" sz="2400" dirty="0">
                <a:solidFill>
                  <a:schemeClr val="accent4"/>
                </a:solidFill>
                <a:effectLst/>
                <a:latin typeface="Times New Roman" panose="02020603050405020304" pitchFamily="18" charset="0"/>
                <a:ea typeface="Times New Roman" panose="02020603050405020304" pitchFamily="18" charset="0"/>
                <a:cs typeface="Times New Roman" panose="02020603050405020304" pitchFamily="18" charset="0"/>
              </a:rPr>
              <a:t>Puis </a:t>
            </a:r>
            <a:r>
              <a:rPr lang="fr-FR" sz="2400" dirty="0">
                <a:effectLst/>
                <a:latin typeface="Times New Roman" panose="02020603050405020304" pitchFamily="18" charset="0"/>
                <a:ea typeface="Times New Roman" panose="02020603050405020304" pitchFamily="18" charset="0"/>
                <a:cs typeface="Times New Roman" panose="02020603050405020304" pitchFamily="18" charset="0"/>
              </a:rPr>
              <a:t>// </a:t>
            </a:r>
            <a:r>
              <a:rPr lang="fr-FR" sz="2400" dirty="0">
                <a:solidFill>
                  <a:srgbClr val="00B050"/>
                </a:solidFill>
                <a:effectLst/>
                <a:latin typeface="Times New Roman" panose="02020603050405020304" pitchFamily="18" charset="0"/>
                <a:ea typeface="Times New Roman" panose="02020603050405020304" pitchFamily="18" charset="0"/>
                <a:cs typeface="Times New Roman" panose="02020603050405020304" pitchFamily="18" charset="0"/>
              </a:rPr>
              <a:t>Pierre</a:t>
            </a:r>
            <a:r>
              <a:rPr lang="fr-FR" sz="2400" dirty="0">
                <a:effectLst/>
                <a:latin typeface="Times New Roman" panose="02020603050405020304" pitchFamily="18" charset="0"/>
                <a:ea typeface="Times New Roman" panose="02020603050405020304" pitchFamily="18" charset="0"/>
                <a:cs typeface="Times New Roman" panose="02020603050405020304" pitchFamily="18" charset="0"/>
              </a:rPr>
              <a:t> // </a:t>
            </a:r>
            <a:r>
              <a:rPr lang="fr-FR" sz="2400" dirty="0">
                <a:solidFill>
                  <a:srgbClr val="FF0000"/>
                </a:solidFill>
                <a:effectLst/>
                <a:latin typeface="Times New Roman" panose="02020603050405020304" pitchFamily="18" charset="0"/>
                <a:ea typeface="Times New Roman" panose="02020603050405020304" pitchFamily="18" charset="0"/>
                <a:cs typeface="Times New Roman" panose="02020603050405020304" pitchFamily="18" charset="0"/>
              </a:rPr>
              <a:t>mange ce pruneau</a:t>
            </a:r>
            <a:r>
              <a:rPr lang="fr-FR" sz="2400" dirty="0">
                <a:effectLst/>
                <a:latin typeface="Times New Roman" panose="02020603050405020304" pitchFamily="18" charset="0"/>
                <a:ea typeface="Times New Roman" panose="02020603050405020304" pitchFamily="18" charset="0"/>
                <a:cs typeface="Times New Roman" panose="02020603050405020304" pitchFamily="18" charset="0"/>
              </a:rPr>
              <a:t>.</a:t>
            </a:r>
            <a:endParaRPr lang="fr-FR" sz="2400" dirty="0">
              <a:effectLst/>
              <a:latin typeface="Calibri" panose="020F0502020204030204" pitchFamily="34" charset="0"/>
              <a:ea typeface="Calibri" panose="020F0502020204030204" pitchFamily="34" charset="0"/>
              <a:cs typeface="Times New Roman" panose="02020603050405020304" pitchFamily="18" charset="0"/>
            </a:endParaRPr>
          </a:p>
          <a:p>
            <a:pPr marL="0" indent="0">
              <a:buNone/>
            </a:pPr>
            <a:endParaRPr lang="fr-FR" dirty="0"/>
          </a:p>
        </p:txBody>
      </p:sp>
    </p:spTree>
    <p:extLst>
      <p:ext uri="{BB962C8B-B14F-4D97-AF65-F5344CB8AC3E}">
        <p14:creationId xmlns:p14="http://schemas.microsoft.com/office/powerpoint/2010/main" val="3273477230"/>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BC35D82-D38A-BDF1-F083-93AA2D16B77E}"/>
            </a:ext>
          </a:extLst>
        </p:cNvPr>
        <p:cNvGrpSpPr/>
        <p:nvPr/>
      </p:nvGrpSpPr>
      <p:grpSpPr>
        <a:xfrm>
          <a:off x="0" y="0"/>
          <a:ext cx="0" cy="0"/>
          <a:chOff x="0" y="0"/>
          <a:chExt cx="0" cy="0"/>
        </a:xfrm>
      </p:grpSpPr>
      <p:sp>
        <p:nvSpPr>
          <p:cNvPr id="2" name="Titre 1">
            <a:extLst>
              <a:ext uri="{FF2B5EF4-FFF2-40B4-BE49-F238E27FC236}">
                <a16:creationId xmlns:a16="http://schemas.microsoft.com/office/drawing/2014/main" id="{843FF4C2-9495-EAB4-01D1-24F2A3373C3C}"/>
              </a:ext>
            </a:extLst>
          </p:cNvPr>
          <p:cNvSpPr>
            <a:spLocks noGrp="1"/>
          </p:cNvSpPr>
          <p:nvPr>
            <p:ph type="title"/>
          </p:nvPr>
        </p:nvSpPr>
        <p:spPr/>
        <p:txBody>
          <a:bodyPr/>
          <a:lstStyle/>
          <a:p>
            <a:endParaRPr lang="fr-FR"/>
          </a:p>
        </p:txBody>
      </p:sp>
      <p:sp>
        <p:nvSpPr>
          <p:cNvPr id="3" name="Espace réservé du contenu 2">
            <a:extLst>
              <a:ext uri="{FF2B5EF4-FFF2-40B4-BE49-F238E27FC236}">
                <a16:creationId xmlns:a16="http://schemas.microsoft.com/office/drawing/2014/main" id="{1D608EC9-35A3-4F9D-6E30-90F84C1EFF22}"/>
              </a:ext>
            </a:extLst>
          </p:cNvPr>
          <p:cNvSpPr>
            <a:spLocks noGrp="1"/>
          </p:cNvSpPr>
          <p:nvPr>
            <p:ph idx="1"/>
          </p:nvPr>
        </p:nvSpPr>
        <p:spPr/>
        <p:txBody>
          <a:bodyPr>
            <a:normAutofit/>
          </a:bodyPr>
          <a:lstStyle/>
          <a:p>
            <a:pPr marL="0" indent="0" algn="just">
              <a:lnSpc>
                <a:spcPct val="114000"/>
              </a:lnSpc>
              <a:spcBef>
                <a:spcPts val="400"/>
              </a:spcBef>
              <a:buNone/>
            </a:pPr>
            <a:endParaRPr lang="fr-FR" sz="2400"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endParaRPr>
          </a:p>
          <a:p>
            <a:pPr marL="0" indent="0" algn="just">
              <a:lnSpc>
                <a:spcPct val="114000"/>
              </a:lnSpc>
              <a:spcBef>
                <a:spcPts val="400"/>
              </a:spcBef>
              <a:buNone/>
            </a:pPr>
            <a:r>
              <a:rPr lang="fr-FR" sz="2400"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	</a:t>
            </a:r>
            <a:r>
              <a:rPr lang="fr-FR" sz="2400" u="sng" dirty="0">
                <a:solidFill>
                  <a:srgbClr val="00B050"/>
                </a:solidFill>
                <a:effectLst/>
                <a:latin typeface="Times New Roman" panose="02020603050405020304" pitchFamily="18" charset="0"/>
                <a:ea typeface="Calibri" panose="020F0502020204030204" pitchFamily="34" charset="0"/>
                <a:cs typeface="Times New Roman" panose="02020603050405020304" pitchFamily="18" charset="0"/>
              </a:rPr>
              <a:t>Ce pruneau </a:t>
            </a:r>
            <a:r>
              <a:rPr lang="fr-FR" sz="2400"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 </a:t>
            </a:r>
            <a:r>
              <a:rPr lang="fr-FR" sz="2400" dirty="0">
                <a:solidFill>
                  <a:srgbClr val="FF0000"/>
                </a:solidFill>
                <a:effectLst/>
                <a:latin typeface="Times New Roman" panose="02020603050405020304" pitchFamily="18" charset="0"/>
                <a:ea typeface="Calibri" panose="020F0502020204030204" pitchFamily="34" charset="0"/>
                <a:cs typeface="Times New Roman" panose="02020603050405020304" pitchFamily="18" charset="0"/>
              </a:rPr>
              <a:t>est ramassé </a:t>
            </a:r>
            <a:r>
              <a:rPr lang="fr-FR" sz="2400"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 </a:t>
            </a:r>
            <a:r>
              <a:rPr lang="fr-FR" sz="2400" dirty="0">
                <a:solidFill>
                  <a:schemeClr val="accent4"/>
                </a:solidFill>
                <a:effectLst/>
                <a:latin typeface="Times New Roman" panose="02020603050405020304" pitchFamily="18" charset="0"/>
                <a:ea typeface="Calibri" panose="020F0502020204030204" pitchFamily="34" charset="0"/>
                <a:cs typeface="Times New Roman" panose="02020603050405020304" pitchFamily="18" charset="0"/>
              </a:rPr>
              <a:t>délicatement.</a:t>
            </a:r>
          </a:p>
          <a:p>
            <a:pPr marL="0" indent="0" algn="just">
              <a:lnSpc>
                <a:spcPct val="114000"/>
              </a:lnSpc>
              <a:spcBef>
                <a:spcPts val="0"/>
              </a:spcBef>
              <a:buNone/>
            </a:pPr>
            <a:r>
              <a:rPr lang="fr-FR" sz="2400" dirty="0">
                <a:solidFill>
                  <a:schemeClr val="accent4"/>
                </a:solidFill>
                <a:effectLst/>
                <a:latin typeface="Calibri" panose="020F0502020204030204" pitchFamily="34" charset="0"/>
                <a:ea typeface="Calibri" panose="020F0502020204030204" pitchFamily="34" charset="0"/>
                <a:cs typeface="Times New Roman" panose="02020603050405020304" pitchFamily="18" charset="0"/>
              </a:rPr>
              <a:t>	</a:t>
            </a:r>
            <a:r>
              <a:rPr lang="fr-FR" sz="2400" dirty="0">
                <a:effectLst/>
                <a:latin typeface="Calibri" panose="020F0502020204030204" pitchFamily="34" charset="0"/>
                <a:ea typeface="Calibri" panose="020F0502020204030204" pitchFamily="34" charset="0"/>
                <a:cs typeface="Times New Roman" panose="02020603050405020304" pitchFamily="18" charset="0"/>
              </a:rPr>
              <a:t>sujet</a:t>
            </a:r>
          </a:p>
          <a:p>
            <a:pPr marL="0" indent="0" algn="just">
              <a:lnSpc>
                <a:spcPct val="114000"/>
              </a:lnSpc>
              <a:spcBef>
                <a:spcPts val="400"/>
              </a:spcBef>
              <a:buNone/>
            </a:pPr>
            <a:r>
              <a:rPr lang="fr-FR" sz="1000" dirty="0">
                <a:effectLst/>
                <a:latin typeface="Times New Roman" panose="02020603050405020304" pitchFamily="18" charset="0"/>
                <a:ea typeface="Times New Roman" panose="02020603050405020304" pitchFamily="18" charset="0"/>
                <a:cs typeface="Times New Roman" panose="02020603050405020304" pitchFamily="18" charset="0"/>
              </a:rPr>
              <a:t> </a:t>
            </a:r>
            <a:endParaRPr lang="fr-FR" sz="2400" dirty="0">
              <a:effectLst/>
              <a:latin typeface="Times New Roman" panose="02020603050405020304" pitchFamily="18" charset="0"/>
              <a:ea typeface="Times New Roman" panose="02020603050405020304" pitchFamily="18" charset="0"/>
              <a:cs typeface="Times New Roman" panose="02020603050405020304" pitchFamily="18" charset="0"/>
            </a:endParaRPr>
          </a:p>
          <a:p>
            <a:pPr marL="0" indent="0" algn="just">
              <a:lnSpc>
                <a:spcPct val="114000"/>
              </a:lnSpc>
              <a:spcBef>
                <a:spcPts val="0"/>
              </a:spcBef>
              <a:buNone/>
            </a:pPr>
            <a:r>
              <a:rPr lang="fr-FR" sz="2400" dirty="0">
                <a:solidFill>
                  <a:schemeClr val="accent4"/>
                </a:solidFill>
                <a:latin typeface="Times New Roman" panose="02020603050405020304" pitchFamily="18" charset="0"/>
                <a:ea typeface="Times New Roman" panose="02020603050405020304" pitchFamily="18" charset="0"/>
                <a:cs typeface="Times New Roman" panose="02020603050405020304" pitchFamily="18" charset="0"/>
              </a:rPr>
              <a:t>	</a:t>
            </a:r>
            <a:r>
              <a:rPr lang="fr-FR" sz="2400" dirty="0">
                <a:solidFill>
                  <a:schemeClr val="accent4"/>
                </a:solidFill>
                <a:effectLst/>
                <a:latin typeface="Times New Roman" panose="02020603050405020304" pitchFamily="18" charset="0"/>
                <a:ea typeface="Times New Roman" panose="02020603050405020304" pitchFamily="18" charset="0"/>
                <a:cs typeface="Times New Roman" panose="02020603050405020304" pitchFamily="18" charset="0"/>
              </a:rPr>
              <a:t>Ensuite, </a:t>
            </a:r>
            <a:r>
              <a:rPr lang="fr-FR" sz="2400" dirty="0">
                <a:effectLst/>
                <a:latin typeface="Times New Roman" panose="02020603050405020304" pitchFamily="18" charset="0"/>
                <a:ea typeface="Times New Roman" panose="02020603050405020304" pitchFamily="18" charset="0"/>
                <a:cs typeface="Times New Roman" panose="02020603050405020304" pitchFamily="18" charset="0"/>
              </a:rPr>
              <a:t>// </a:t>
            </a:r>
            <a:r>
              <a:rPr lang="fr-FR" sz="2400" dirty="0">
                <a:solidFill>
                  <a:srgbClr val="00B050"/>
                </a:solidFill>
                <a:effectLst/>
                <a:latin typeface="Times New Roman" panose="02020603050405020304" pitchFamily="18" charset="0"/>
                <a:ea typeface="Times New Roman" panose="02020603050405020304" pitchFamily="18" charset="0"/>
                <a:cs typeface="Times New Roman" panose="02020603050405020304" pitchFamily="18" charset="0"/>
              </a:rPr>
              <a:t>je</a:t>
            </a:r>
            <a:r>
              <a:rPr lang="fr-FR" sz="2400" dirty="0">
                <a:effectLst/>
                <a:latin typeface="Times New Roman" panose="02020603050405020304" pitchFamily="18" charset="0"/>
                <a:ea typeface="Times New Roman" panose="02020603050405020304" pitchFamily="18" charset="0"/>
                <a:cs typeface="Times New Roman" panose="02020603050405020304" pitchFamily="18" charset="0"/>
              </a:rPr>
              <a:t> // </a:t>
            </a:r>
            <a:r>
              <a:rPr lang="fr-FR" sz="2400" dirty="0">
                <a:solidFill>
                  <a:srgbClr val="FF0000"/>
                </a:solidFill>
                <a:effectLst/>
                <a:latin typeface="Times New Roman" panose="02020603050405020304" pitchFamily="18" charset="0"/>
                <a:ea typeface="Times New Roman" panose="02020603050405020304" pitchFamily="18" charset="0"/>
                <a:cs typeface="Times New Roman" panose="02020603050405020304" pitchFamily="18" charset="0"/>
              </a:rPr>
              <a:t>parle </a:t>
            </a:r>
            <a:r>
              <a:rPr lang="fr-FR" sz="2400" u="sng" dirty="0">
                <a:solidFill>
                  <a:srgbClr val="FF0000"/>
                </a:solidFill>
                <a:effectLst/>
                <a:latin typeface="Times New Roman" panose="02020603050405020304" pitchFamily="18" charset="0"/>
                <a:ea typeface="Times New Roman" panose="02020603050405020304" pitchFamily="18" charset="0"/>
                <a:cs typeface="Times New Roman" panose="02020603050405020304" pitchFamily="18" charset="0"/>
              </a:rPr>
              <a:t>à ce pruneau </a:t>
            </a:r>
            <a:r>
              <a:rPr lang="fr-FR" sz="2400" dirty="0">
                <a:effectLst/>
                <a:latin typeface="Times New Roman" panose="02020603050405020304" pitchFamily="18" charset="0"/>
                <a:ea typeface="Times New Roman" panose="02020603050405020304" pitchFamily="18" charset="0"/>
                <a:cs typeface="Times New Roman" panose="02020603050405020304" pitchFamily="18" charset="0"/>
              </a:rPr>
              <a:t>// </a:t>
            </a:r>
            <a:r>
              <a:rPr lang="fr-FR" sz="2400" dirty="0">
                <a:solidFill>
                  <a:schemeClr val="accent4"/>
                </a:solidFill>
                <a:effectLst/>
                <a:latin typeface="Times New Roman" panose="02020603050405020304" pitchFamily="18" charset="0"/>
                <a:ea typeface="Times New Roman" panose="02020603050405020304" pitchFamily="18" charset="0"/>
                <a:cs typeface="Times New Roman" panose="02020603050405020304" pitchFamily="18" charset="0"/>
              </a:rPr>
              <a:t>longuement.</a:t>
            </a:r>
          </a:p>
          <a:p>
            <a:pPr marL="0" indent="0" algn="just">
              <a:lnSpc>
                <a:spcPct val="114000"/>
              </a:lnSpc>
              <a:spcBef>
                <a:spcPts val="0"/>
              </a:spcBef>
              <a:buNone/>
            </a:pPr>
            <a:r>
              <a:rPr lang="fr-FR" sz="2400" dirty="0">
                <a:solidFill>
                  <a:schemeClr val="accent4"/>
                </a:solidFill>
                <a:effectLst/>
                <a:latin typeface="Calibri" panose="020F0502020204030204" pitchFamily="34" charset="0"/>
                <a:ea typeface="Calibri" panose="020F0502020204030204" pitchFamily="34" charset="0"/>
                <a:cs typeface="Times New Roman" panose="02020603050405020304" pitchFamily="18" charset="0"/>
              </a:rPr>
              <a:t>				</a:t>
            </a:r>
            <a:r>
              <a:rPr lang="fr-FR" sz="2400" dirty="0">
                <a:effectLst/>
                <a:latin typeface="Calibri" panose="020F0502020204030204" pitchFamily="34" charset="0"/>
                <a:ea typeface="Calibri" panose="020F0502020204030204" pitchFamily="34" charset="0"/>
                <a:cs typeface="Times New Roman" panose="02020603050405020304" pitchFamily="18" charset="0"/>
              </a:rPr>
              <a:t>     COI</a:t>
            </a:r>
          </a:p>
          <a:p>
            <a:pPr marL="0" indent="0" algn="just">
              <a:lnSpc>
                <a:spcPct val="114000"/>
              </a:lnSpc>
              <a:spcBef>
                <a:spcPts val="400"/>
              </a:spcBef>
              <a:buNone/>
            </a:pPr>
            <a:r>
              <a:rPr lang="fr-FR" sz="2400" dirty="0">
                <a:effectLst/>
                <a:latin typeface="Times New Roman" panose="02020603050405020304" pitchFamily="18" charset="0"/>
                <a:ea typeface="Times New Roman" panose="02020603050405020304" pitchFamily="18" charset="0"/>
                <a:cs typeface="Times New Roman" panose="02020603050405020304" pitchFamily="18" charset="0"/>
              </a:rPr>
              <a:t>	</a:t>
            </a:r>
            <a:r>
              <a:rPr lang="fr-FR" sz="2400" dirty="0">
                <a:solidFill>
                  <a:schemeClr val="accent4"/>
                </a:solidFill>
                <a:effectLst/>
                <a:latin typeface="Times New Roman" panose="02020603050405020304" pitchFamily="18" charset="0"/>
                <a:ea typeface="Times New Roman" panose="02020603050405020304" pitchFamily="18" charset="0"/>
                <a:cs typeface="Times New Roman" panose="02020603050405020304" pitchFamily="18" charset="0"/>
              </a:rPr>
              <a:t>Puis </a:t>
            </a:r>
            <a:r>
              <a:rPr lang="fr-FR" sz="2400" dirty="0">
                <a:effectLst/>
                <a:latin typeface="Times New Roman" panose="02020603050405020304" pitchFamily="18" charset="0"/>
                <a:ea typeface="Times New Roman" panose="02020603050405020304" pitchFamily="18" charset="0"/>
                <a:cs typeface="Times New Roman" panose="02020603050405020304" pitchFamily="18" charset="0"/>
              </a:rPr>
              <a:t>// </a:t>
            </a:r>
            <a:r>
              <a:rPr lang="fr-FR" sz="2400" dirty="0">
                <a:solidFill>
                  <a:srgbClr val="00B050"/>
                </a:solidFill>
                <a:effectLst/>
                <a:latin typeface="Times New Roman" panose="02020603050405020304" pitchFamily="18" charset="0"/>
                <a:ea typeface="Times New Roman" panose="02020603050405020304" pitchFamily="18" charset="0"/>
                <a:cs typeface="Times New Roman" panose="02020603050405020304" pitchFamily="18" charset="0"/>
              </a:rPr>
              <a:t>Pierre</a:t>
            </a:r>
            <a:r>
              <a:rPr lang="fr-FR" sz="2400" dirty="0">
                <a:effectLst/>
                <a:latin typeface="Times New Roman" panose="02020603050405020304" pitchFamily="18" charset="0"/>
                <a:ea typeface="Times New Roman" panose="02020603050405020304" pitchFamily="18" charset="0"/>
                <a:cs typeface="Times New Roman" panose="02020603050405020304" pitchFamily="18" charset="0"/>
              </a:rPr>
              <a:t> // </a:t>
            </a:r>
            <a:r>
              <a:rPr lang="fr-FR" sz="2400" dirty="0">
                <a:solidFill>
                  <a:srgbClr val="FF0000"/>
                </a:solidFill>
                <a:effectLst/>
                <a:latin typeface="Times New Roman" panose="02020603050405020304" pitchFamily="18" charset="0"/>
                <a:ea typeface="Times New Roman" panose="02020603050405020304" pitchFamily="18" charset="0"/>
                <a:cs typeface="Times New Roman" panose="02020603050405020304" pitchFamily="18" charset="0"/>
              </a:rPr>
              <a:t>mange </a:t>
            </a:r>
            <a:r>
              <a:rPr lang="fr-FR" sz="2400" u="sng" dirty="0">
                <a:solidFill>
                  <a:srgbClr val="FF0000"/>
                </a:solidFill>
                <a:effectLst/>
                <a:latin typeface="Times New Roman" panose="02020603050405020304" pitchFamily="18" charset="0"/>
                <a:ea typeface="Times New Roman" panose="02020603050405020304" pitchFamily="18" charset="0"/>
                <a:cs typeface="Times New Roman" panose="02020603050405020304" pitchFamily="18" charset="0"/>
              </a:rPr>
              <a:t>ce pruneau</a:t>
            </a:r>
            <a:r>
              <a:rPr lang="fr-FR" sz="2400" dirty="0">
                <a:effectLst/>
                <a:latin typeface="Times New Roman" panose="02020603050405020304" pitchFamily="18" charset="0"/>
                <a:ea typeface="Times New Roman" panose="02020603050405020304" pitchFamily="18" charset="0"/>
                <a:cs typeface="Times New Roman" panose="02020603050405020304" pitchFamily="18" charset="0"/>
              </a:rPr>
              <a:t>.</a:t>
            </a:r>
            <a:endParaRPr lang="fr-FR" sz="2400" dirty="0">
              <a:effectLst/>
              <a:latin typeface="Calibri" panose="020F0502020204030204" pitchFamily="34" charset="0"/>
              <a:ea typeface="Calibri" panose="020F0502020204030204" pitchFamily="34" charset="0"/>
              <a:cs typeface="Times New Roman" panose="02020603050405020304" pitchFamily="18" charset="0"/>
            </a:endParaRPr>
          </a:p>
          <a:p>
            <a:pPr marL="0" indent="0">
              <a:spcBef>
                <a:spcPts val="0"/>
              </a:spcBef>
              <a:buNone/>
            </a:pPr>
            <a:r>
              <a:rPr lang="fr-FR" sz="2400" dirty="0"/>
              <a:t>				    COD</a:t>
            </a:r>
          </a:p>
        </p:txBody>
      </p:sp>
    </p:spTree>
    <p:extLst>
      <p:ext uri="{BB962C8B-B14F-4D97-AF65-F5344CB8AC3E}">
        <p14:creationId xmlns:p14="http://schemas.microsoft.com/office/powerpoint/2010/main" val="1226993663"/>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51D7606-43A0-E576-7CB4-10AB3588A514}"/>
            </a:ext>
          </a:extLst>
        </p:cNvPr>
        <p:cNvGrpSpPr/>
        <p:nvPr/>
      </p:nvGrpSpPr>
      <p:grpSpPr>
        <a:xfrm>
          <a:off x="0" y="0"/>
          <a:ext cx="0" cy="0"/>
          <a:chOff x="0" y="0"/>
          <a:chExt cx="0" cy="0"/>
        </a:xfrm>
      </p:grpSpPr>
      <p:sp>
        <p:nvSpPr>
          <p:cNvPr id="2" name="Titre 1">
            <a:extLst>
              <a:ext uri="{FF2B5EF4-FFF2-40B4-BE49-F238E27FC236}">
                <a16:creationId xmlns:a16="http://schemas.microsoft.com/office/drawing/2014/main" id="{C32C4615-F21D-D4F8-7B2C-A5498957EED3}"/>
              </a:ext>
            </a:extLst>
          </p:cNvPr>
          <p:cNvSpPr>
            <a:spLocks noGrp="1"/>
          </p:cNvSpPr>
          <p:nvPr>
            <p:ph type="title"/>
          </p:nvPr>
        </p:nvSpPr>
        <p:spPr/>
        <p:txBody>
          <a:bodyPr/>
          <a:lstStyle/>
          <a:p>
            <a:endParaRPr lang="fr-FR"/>
          </a:p>
        </p:txBody>
      </p:sp>
      <p:sp>
        <p:nvSpPr>
          <p:cNvPr id="3" name="Espace réservé du contenu 2">
            <a:extLst>
              <a:ext uri="{FF2B5EF4-FFF2-40B4-BE49-F238E27FC236}">
                <a16:creationId xmlns:a16="http://schemas.microsoft.com/office/drawing/2014/main" id="{496C0C04-CB5D-5436-58C8-BC3E3DAD817D}"/>
              </a:ext>
            </a:extLst>
          </p:cNvPr>
          <p:cNvSpPr>
            <a:spLocks noGrp="1"/>
          </p:cNvSpPr>
          <p:nvPr>
            <p:ph idx="1"/>
          </p:nvPr>
        </p:nvSpPr>
        <p:spPr/>
        <p:txBody>
          <a:bodyPr>
            <a:normAutofit/>
          </a:bodyPr>
          <a:lstStyle/>
          <a:p>
            <a:pPr marL="0" indent="0" algn="just">
              <a:lnSpc>
                <a:spcPct val="114000"/>
              </a:lnSpc>
              <a:spcBef>
                <a:spcPts val="400"/>
              </a:spcBef>
              <a:buNone/>
            </a:pPr>
            <a:endParaRPr lang="fr-FR" sz="2400"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endParaRPr>
          </a:p>
          <a:p>
            <a:pPr marL="0" indent="0" algn="just">
              <a:lnSpc>
                <a:spcPct val="114000"/>
              </a:lnSpc>
              <a:spcBef>
                <a:spcPts val="400"/>
              </a:spcBef>
              <a:buNone/>
            </a:pPr>
            <a:r>
              <a:rPr lang="fr-FR" sz="2400"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	</a:t>
            </a:r>
            <a:r>
              <a:rPr lang="fr-FR" sz="2400" dirty="0">
                <a:solidFill>
                  <a:srgbClr val="00B050"/>
                </a:solidFill>
                <a:latin typeface="Times New Roman" panose="02020603050405020304" pitchFamily="18" charset="0"/>
                <a:ea typeface="Calibri" panose="020F0502020204030204" pitchFamily="34" charset="0"/>
                <a:cs typeface="Times New Roman" panose="02020603050405020304" pitchFamily="18" charset="0"/>
              </a:rPr>
              <a:t>Il </a:t>
            </a:r>
            <a:r>
              <a:rPr lang="fr-FR" sz="2400" dirty="0">
                <a:solidFill>
                  <a:srgbClr val="00B050"/>
                </a:solidFill>
                <a:effectLst/>
                <a:latin typeface="Times New Roman" panose="02020603050405020304" pitchFamily="18" charset="0"/>
                <a:ea typeface="Calibri" panose="020F0502020204030204" pitchFamily="34" charset="0"/>
                <a:cs typeface="Times New Roman" panose="02020603050405020304" pitchFamily="18" charset="0"/>
              </a:rPr>
              <a:t> </a:t>
            </a:r>
            <a:r>
              <a:rPr lang="fr-FR" sz="2400"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 </a:t>
            </a:r>
            <a:r>
              <a:rPr lang="fr-FR" sz="2400" dirty="0">
                <a:solidFill>
                  <a:srgbClr val="FF0000"/>
                </a:solidFill>
                <a:effectLst/>
                <a:latin typeface="Times New Roman" panose="02020603050405020304" pitchFamily="18" charset="0"/>
                <a:ea typeface="Calibri" panose="020F0502020204030204" pitchFamily="34" charset="0"/>
                <a:cs typeface="Times New Roman" panose="02020603050405020304" pitchFamily="18" charset="0"/>
              </a:rPr>
              <a:t>est ramassé </a:t>
            </a:r>
            <a:r>
              <a:rPr lang="fr-FR" sz="2400"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 </a:t>
            </a:r>
            <a:r>
              <a:rPr lang="fr-FR" sz="2400" dirty="0">
                <a:solidFill>
                  <a:schemeClr val="accent4"/>
                </a:solidFill>
                <a:effectLst/>
                <a:latin typeface="Times New Roman" panose="02020603050405020304" pitchFamily="18" charset="0"/>
                <a:ea typeface="Calibri" panose="020F0502020204030204" pitchFamily="34" charset="0"/>
                <a:cs typeface="Times New Roman" panose="02020603050405020304" pitchFamily="18" charset="0"/>
              </a:rPr>
              <a:t>délicatement.</a:t>
            </a:r>
          </a:p>
          <a:p>
            <a:pPr marL="0" indent="0" algn="just">
              <a:lnSpc>
                <a:spcPct val="114000"/>
              </a:lnSpc>
              <a:spcBef>
                <a:spcPts val="0"/>
              </a:spcBef>
              <a:buNone/>
            </a:pPr>
            <a:r>
              <a:rPr lang="fr-FR" sz="2400" dirty="0">
                <a:solidFill>
                  <a:schemeClr val="accent4"/>
                </a:solidFill>
                <a:effectLst/>
                <a:latin typeface="Calibri" panose="020F0502020204030204" pitchFamily="34" charset="0"/>
                <a:ea typeface="Calibri" panose="020F0502020204030204" pitchFamily="34" charset="0"/>
                <a:cs typeface="Times New Roman" panose="02020603050405020304" pitchFamily="18" charset="0"/>
              </a:rPr>
              <a:t>	</a:t>
            </a:r>
            <a:r>
              <a:rPr lang="fr-FR" sz="2400" dirty="0">
                <a:effectLst/>
                <a:latin typeface="Calibri" panose="020F0502020204030204" pitchFamily="34" charset="0"/>
                <a:ea typeface="Calibri" panose="020F0502020204030204" pitchFamily="34" charset="0"/>
                <a:cs typeface="Times New Roman" panose="02020603050405020304" pitchFamily="18" charset="0"/>
              </a:rPr>
              <a:t>sujet</a:t>
            </a:r>
          </a:p>
          <a:p>
            <a:pPr marL="0" indent="0" algn="just">
              <a:lnSpc>
                <a:spcPct val="114000"/>
              </a:lnSpc>
              <a:spcBef>
                <a:spcPts val="400"/>
              </a:spcBef>
              <a:buNone/>
            </a:pPr>
            <a:r>
              <a:rPr lang="fr-FR" sz="1000" dirty="0">
                <a:effectLst/>
                <a:latin typeface="Times New Roman" panose="02020603050405020304" pitchFamily="18" charset="0"/>
                <a:ea typeface="Times New Roman" panose="02020603050405020304" pitchFamily="18" charset="0"/>
                <a:cs typeface="Times New Roman" panose="02020603050405020304" pitchFamily="18" charset="0"/>
              </a:rPr>
              <a:t> </a:t>
            </a:r>
            <a:endParaRPr lang="fr-FR" sz="2400" dirty="0">
              <a:effectLst/>
              <a:latin typeface="Times New Roman" panose="02020603050405020304" pitchFamily="18" charset="0"/>
              <a:ea typeface="Times New Roman" panose="02020603050405020304" pitchFamily="18" charset="0"/>
              <a:cs typeface="Times New Roman" panose="02020603050405020304" pitchFamily="18" charset="0"/>
            </a:endParaRPr>
          </a:p>
          <a:p>
            <a:pPr marL="0" indent="0" algn="just">
              <a:lnSpc>
                <a:spcPct val="114000"/>
              </a:lnSpc>
              <a:spcBef>
                <a:spcPts val="0"/>
              </a:spcBef>
              <a:buNone/>
            </a:pPr>
            <a:r>
              <a:rPr lang="fr-FR" sz="2400" dirty="0">
                <a:solidFill>
                  <a:schemeClr val="accent4"/>
                </a:solidFill>
                <a:latin typeface="Times New Roman" panose="02020603050405020304" pitchFamily="18" charset="0"/>
                <a:ea typeface="Times New Roman" panose="02020603050405020304" pitchFamily="18" charset="0"/>
                <a:cs typeface="Times New Roman" panose="02020603050405020304" pitchFamily="18" charset="0"/>
              </a:rPr>
              <a:t>	</a:t>
            </a:r>
            <a:r>
              <a:rPr lang="fr-FR" sz="2400" dirty="0">
                <a:solidFill>
                  <a:schemeClr val="accent4"/>
                </a:solidFill>
                <a:effectLst/>
                <a:latin typeface="Times New Roman" panose="02020603050405020304" pitchFamily="18" charset="0"/>
                <a:ea typeface="Times New Roman" panose="02020603050405020304" pitchFamily="18" charset="0"/>
                <a:cs typeface="Times New Roman" panose="02020603050405020304" pitchFamily="18" charset="0"/>
              </a:rPr>
              <a:t>Ensuite, </a:t>
            </a:r>
            <a:r>
              <a:rPr lang="fr-FR" sz="2400" dirty="0">
                <a:effectLst/>
                <a:latin typeface="Times New Roman" panose="02020603050405020304" pitchFamily="18" charset="0"/>
                <a:ea typeface="Times New Roman" panose="02020603050405020304" pitchFamily="18" charset="0"/>
                <a:cs typeface="Times New Roman" panose="02020603050405020304" pitchFamily="18" charset="0"/>
              </a:rPr>
              <a:t>// </a:t>
            </a:r>
            <a:r>
              <a:rPr lang="fr-FR" sz="2400" dirty="0">
                <a:solidFill>
                  <a:srgbClr val="00B050"/>
                </a:solidFill>
                <a:effectLst/>
                <a:latin typeface="Times New Roman" panose="02020603050405020304" pitchFamily="18" charset="0"/>
                <a:ea typeface="Times New Roman" panose="02020603050405020304" pitchFamily="18" charset="0"/>
                <a:cs typeface="Times New Roman" panose="02020603050405020304" pitchFamily="18" charset="0"/>
              </a:rPr>
              <a:t>je</a:t>
            </a:r>
            <a:r>
              <a:rPr lang="fr-FR" sz="2400" dirty="0">
                <a:effectLst/>
                <a:latin typeface="Times New Roman" panose="02020603050405020304" pitchFamily="18" charset="0"/>
                <a:ea typeface="Times New Roman" panose="02020603050405020304" pitchFamily="18" charset="0"/>
                <a:cs typeface="Times New Roman" panose="02020603050405020304" pitchFamily="18" charset="0"/>
              </a:rPr>
              <a:t> //   </a:t>
            </a:r>
            <a:r>
              <a:rPr lang="fr-FR" sz="2400" dirty="0">
                <a:solidFill>
                  <a:srgbClr val="FF0000"/>
                </a:solidFill>
                <a:effectLst/>
                <a:latin typeface="Times New Roman" panose="02020603050405020304" pitchFamily="18" charset="0"/>
                <a:ea typeface="Times New Roman" panose="02020603050405020304" pitchFamily="18" charset="0"/>
                <a:cs typeface="Times New Roman" panose="02020603050405020304" pitchFamily="18" charset="0"/>
              </a:rPr>
              <a:t>lui</a:t>
            </a:r>
            <a:r>
              <a:rPr lang="fr-FR" sz="2400" dirty="0">
                <a:effectLst/>
                <a:latin typeface="Times New Roman" panose="02020603050405020304" pitchFamily="18" charset="0"/>
                <a:ea typeface="Times New Roman" panose="02020603050405020304" pitchFamily="18" charset="0"/>
                <a:cs typeface="Times New Roman" panose="02020603050405020304" pitchFamily="18" charset="0"/>
              </a:rPr>
              <a:t>   </a:t>
            </a:r>
            <a:r>
              <a:rPr lang="fr-FR" sz="2400" dirty="0">
                <a:solidFill>
                  <a:srgbClr val="FF0000"/>
                </a:solidFill>
                <a:effectLst/>
                <a:latin typeface="Times New Roman" panose="02020603050405020304" pitchFamily="18" charset="0"/>
                <a:ea typeface="Times New Roman" panose="02020603050405020304" pitchFamily="18" charset="0"/>
                <a:cs typeface="Times New Roman" panose="02020603050405020304" pitchFamily="18" charset="0"/>
              </a:rPr>
              <a:t>parle </a:t>
            </a:r>
            <a:r>
              <a:rPr lang="fr-FR" sz="2400" dirty="0">
                <a:effectLst/>
                <a:latin typeface="Times New Roman" panose="02020603050405020304" pitchFamily="18" charset="0"/>
                <a:ea typeface="Times New Roman" panose="02020603050405020304" pitchFamily="18" charset="0"/>
                <a:cs typeface="Times New Roman" panose="02020603050405020304" pitchFamily="18" charset="0"/>
              </a:rPr>
              <a:t>// </a:t>
            </a:r>
            <a:r>
              <a:rPr lang="fr-FR" sz="2400" dirty="0">
                <a:solidFill>
                  <a:schemeClr val="accent4"/>
                </a:solidFill>
                <a:effectLst/>
                <a:latin typeface="Times New Roman" panose="02020603050405020304" pitchFamily="18" charset="0"/>
                <a:ea typeface="Times New Roman" panose="02020603050405020304" pitchFamily="18" charset="0"/>
                <a:cs typeface="Times New Roman" panose="02020603050405020304" pitchFamily="18" charset="0"/>
              </a:rPr>
              <a:t>longuement.</a:t>
            </a:r>
          </a:p>
          <a:p>
            <a:pPr marL="0" indent="0" algn="just">
              <a:lnSpc>
                <a:spcPct val="114000"/>
              </a:lnSpc>
              <a:spcBef>
                <a:spcPts val="0"/>
              </a:spcBef>
              <a:buNone/>
            </a:pPr>
            <a:r>
              <a:rPr lang="fr-FR" sz="2400" dirty="0">
                <a:solidFill>
                  <a:schemeClr val="accent4"/>
                </a:solidFill>
                <a:effectLst/>
                <a:latin typeface="Calibri" panose="020F0502020204030204" pitchFamily="34" charset="0"/>
                <a:ea typeface="Calibri" panose="020F0502020204030204" pitchFamily="34" charset="0"/>
                <a:cs typeface="Times New Roman" panose="02020603050405020304" pitchFamily="18" charset="0"/>
              </a:rPr>
              <a:t>		  </a:t>
            </a:r>
            <a:r>
              <a:rPr lang="fr-FR" sz="2400" dirty="0">
                <a:solidFill>
                  <a:schemeClr val="accent4"/>
                </a:solidFill>
                <a:latin typeface="Calibri" panose="020F0502020204030204" pitchFamily="34" charset="0"/>
                <a:ea typeface="Calibri" panose="020F0502020204030204" pitchFamily="34" charset="0"/>
                <a:cs typeface="Times New Roman" panose="02020603050405020304" pitchFamily="18" charset="0"/>
              </a:rPr>
              <a:t>        </a:t>
            </a:r>
            <a:r>
              <a:rPr lang="fr-FR" sz="2400" dirty="0">
                <a:effectLst/>
                <a:latin typeface="Calibri" panose="020F0502020204030204" pitchFamily="34" charset="0"/>
                <a:ea typeface="Calibri" panose="020F0502020204030204" pitchFamily="34" charset="0"/>
                <a:cs typeface="Times New Roman" panose="02020603050405020304" pitchFamily="18" charset="0"/>
              </a:rPr>
              <a:t>     COI</a:t>
            </a:r>
          </a:p>
          <a:p>
            <a:pPr marL="0" indent="0" algn="just">
              <a:lnSpc>
                <a:spcPct val="114000"/>
              </a:lnSpc>
              <a:spcBef>
                <a:spcPts val="400"/>
              </a:spcBef>
              <a:buNone/>
            </a:pPr>
            <a:r>
              <a:rPr lang="fr-FR" sz="2400" dirty="0">
                <a:effectLst/>
                <a:latin typeface="Times New Roman" panose="02020603050405020304" pitchFamily="18" charset="0"/>
                <a:ea typeface="Times New Roman" panose="02020603050405020304" pitchFamily="18" charset="0"/>
                <a:cs typeface="Times New Roman" panose="02020603050405020304" pitchFamily="18" charset="0"/>
              </a:rPr>
              <a:t>	</a:t>
            </a:r>
            <a:r>
              <a:rPr lang="fr-FR" sz="2400" dirty="0">
                <a:solidFill>
                  <a:schemeClr val="accent4"/>
                </a:solidFill>
                <a:effectLst/>
                <a:latin typeface="Times New Roman" panose="02020603050405020304" pitchFamily="18" charset="0"/>
                <a:ea typeface="Times New Roman" panose="02020603050405020304" pitchFamily="18" charset="0"/>
                <a:cs typeface="Times New Roman" panose="02020603050405020304" pitchFamily="18" charset="0"/>
              </a:rPr>
              <a:t>Puis </a:t>
            </a:r>
            <a:r>
              <a:rPr lang="fr-FR" sz="2400" dirty="0">
                <a:effectLst/>
                <a:latin typeface="Times New Roman" panose="02020603050405020304" pitchFamily="18" charset="0"/>
                <a:ea typeface="Times New Roman" panose="02020603050405020304" pitchFamily="18" charset="0"/>
                <a:cs typeface="Times New Roman" panose="02020603050405020304" pitchFamily="18" charset="0"/>
              </a:rPr>
              <a:t>// </a:t>
            </a:r>
            <a:r>
              <a:rPr lang="fr-FR" sz="2400" dirty="0">
                <a:solidFill>
                  <a:srgbClr val="00B050"/>
                </a:solidFill>
                <a:effectLst/>
                <a:latin typeface="Times New Roman" panose="02020603050405020304" pitchFamily="18" charset="0"/>
                <a:ea typeface="Times New Roman" panose="02020603050405020304" pitchFamily="18" charset="0"/>
                <a:cs typeface="Times New Roman" panose="02020603050405020304" pitchFamily="18" charset="0"/>
              </a:rPr>
              <a:t>Pierre</a:t>
            </a:r>
            <a:r>
              <a:rPr lang="fr-FR" sz="2400" dirty="0">
                <a:effectLst/>
                <a:latin typeface="Times New Roman" panose="02020603050405020304" pitchFamily="18" charset="0"/>
                <a:ea typeface="Times New Roman" panose="02020603050405020304" pitchFamily="18" charset="0"/>
                <a:cs typeface="Times New Roman" panose="02020603050405020304" pitchFamily="18" charset="0"/>
              </a:rPr>
              <a:t> //   </a:t>
            </a:r>
            <a:r>
              <a:rPr lang="fr-FR" sz="2400" dirty="0">
                <a:solidFill>
                  <a:srgbClr val="FF0000"/>
                </a:solidFill>
                <a:effectLst/>
                <a:latin typeface="Times New Roman" panose="02020603050405020304" pitchFamily="18" charset="0"/>
                <a:ea typeface="Times New Roman" panose="02020603050405020304" pitchFamily="18" charset="0"/>
                <a:cs typeface="Times New Roman" panose="02020603050405020304" pitchFamily="18" charset="0"/>
              </a:rPr>
              <a:t>le</a:t>
            </a:r>
            <a:r>
              <a:rPr lang="fr-FR" sz="2400" dirty="0">
                <a:effectLst/>
                <a:latin typeface="Times New Roman" panose="02020603050405020304" pitchFamily="18" charset="0"/>
                <a:ea typeface="Times New Roman" panose="02020603050405020304" pitchFamily="18" charset="0"/>
                <a:cs typeface="Times New Roman" panose="02020603050405020304" pitchFamily="18" charset="0"/>
              </a:rPr>
              <a:t>    </a:t>
            </a:r>
            <a:r>
              <a:rPr lang="fr-FR" sz="2400" dirty="0">
                <a:solidFill>
                  <a:srgbClr val="FF0000"/>
                </a:solidFill>
                <a:effectLst/>
                <a:latin typeface="Times New Roman" panose="02020603050405020304" pitchFamily="18" charset="0"/>
                <a:ea typeface="Times New Roman" panose="02020603050405020304" pitchFamily="18" charset="0"/>
                <a:cs typeface="Times New Roman" panose="02020603050405020304" pitchFamily="18" charset="0"/>
              </a:rPr>
              <a:t>mange</a:t>
            </a:r>
            <a:r>
              <a:rPr lang="fr-FR" sz="2400" dirty="0">
                <a:effectLst/>
                <a:latin typeface="Times New Roman" panose="02020603050405020304" pitchFamily="18" charset="0"/>
                <a:ea typeface="Times New Roman" panose="02020603050405020304" pitchFamily="18" charset="0"/>
                <a:cs typeface="Times New Roman" panose="02020603050405020304" pitchFamily="18" charset="0"/>
              </a:rPr>
              <a:t>.</a:t>
            </a:r>
            <a:endParaRPr lang="fr-FR" sz="2400" dirty="0">
              <a:effectLst/>
              <a:latin typeface="Calibri" panose="020F0502020204030204" pitchFamily="34" charset="0"/>
              <a:ea typeface="Calibri" panose="020F0502020204030204" pitchFamily="34" charset="0"/>
              <a:cs typeface="Times New Roman" panose="02020603050405020304" pitchFamily="18" charset="0"/>
            </a:endParaRPr>
          </a:p>
          <a:p>
            <a:pPr marL="0" indent="0">
              <a:spcBef>
                <a:spcPts val="0"/>
              </a:spcBef>
              <a:buNone/>
            </a:pPr>
            <a:r>
              <a:rPr lang="fr-FR" sz="2400" dirty="0"/>
              <a:t>		 	 COD</a:t>
            </a:r>
          </a:p>
        </p:txBody>
      </p:sp>
      <p:sp>
        <p:nvSpPr>
          <p:cNvPr id="4" name="Rectangle 3">
            <a:extLst>
              <a:ext uri="{FF2B5EF4-FFF2-40B4-BE49-F238E27FC236}">
                <a16:creationId xmlns:a16="http://schemas.microsoft.com/office/drawing/2014/main" id="{E48D9AF2-5AFE-AA67-DDCB-B52C653E05C7}"/>
              </a:ext>
            </a:extLst>
          </p:cNvPr>
          <p:cNvSpPr/>
          <p:nvPr/>
        </p:nvSpPr>
        <p:spPr>
          <a:xfrm>
            <a:off x="3798276" y="4152349"/>
            <a:ext cx="351693" cy="521677"/>
          </a:xfrm>
          <a:prstGeom prst="rect">
            <a:avLst/>
          </a:prstGeom>
          <a:no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6" name="Rectangle 5">
            <a:extLst>
              <a:ext uri="{FF2B5EF4-FFF2-40B4-BE49-F238E27FC236}">
                <a16:creationId xmlns:a16="http://schemas.microsoft.com/office/drawing/2014/main" id="{7C14383B-AF78-3192-59D8-60B0557ABFA6}"/>
              </a:ext>
            </a:extLst>
          </p:cNvPr>
          <p:cNvSpPr/>
          <p:nvPr/>
        </p:nvSpPr>
        <p:spPr>
          <a:xfrm>
            <a:off x="1746738" y="2262553"/>
            <a:ext cx="351693" cy="521677"/>
          </a:xfrm>
          <a:prstGeom prst="rect">
            <a:avLst/>
          </a:prstGeom>
          <a:no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7" name="Rectangle 6">
            <a:extLst>
              <a:ext uri="{FF2B5EF4-FFF2-40B4-BE49-F238E27FC236}">
                <a16:creationId xmlns:a16="http://schemas.microsoft.com/office/drawing/2014/main" id="{72D97270-8E0E-1055-78DD-BC1B13DAFD24}"/>
              </a:ext>
            </a:extLst>
          </p:cNvPr>
          <p:cNvSpPr/>
          <p:nvPr/>
        </p:nvSpPr>
        <p:spPr>
          <a:xfrm>
            <a:off x="3810000" y="3300045"/>
            <a:ext cx="351693" cy="521677"/>
          </a:xfrm>
          <a:prstGeom prst="rect">
            <a:avLst/>
          </a:prstGeom>
          <a:no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a:p>
        </p:txBody>
      </p:sp>
    </p:spTree>
    <p:extLst>
      <p:ext uri="{BB962C8B-B14F-4D97-AF65-F5344CB8AC3E}">
        <p14:creationId xmlns:p14="http://schemas.microsoft.com/office/powerpoint/2010/main" val="2689513493"/>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F7DBA907-37A0-ACEC-C707-2A722775F0DC}"/>
              </a:ext>
            </a:extLst>
          </p:cNvPr>
          <p:cNvSpPr>
            <a:spLocks noGrp="1"/>
          </p:cNvSpPr>
          <p:nvPr>
            <p:ph type="title"/>
          </p:nvPr>
        </p:nvSpPr>
        <p:spPr/>
        <p:txBody>
          <a:bodyPr/>
          <a:lstStyle/>
          <a:p>
            <a:endParaRPr lang="fr-FR"/>
          </a:p>
        </p:txBody>
      </p:sp>
      <p:graphicFrame>
        <p:nvGraphicFramePr>
          <p:cNvPr id="4" name="Espace réservé du contenu 3">
            <a:extLst>
              <a:ext uri="{FF2B5EF4-FFF2-40B4-BE49-F238E27FC236}">
                <a16:creationId xmlns:a16="http://schemas.microsoft.com/office/drawing/2014/main" id="{4421BE9C-B113-768C-F71F-824BD12B7B72}"/>
              </a:ext>
            </a:extLst>
          </p:cNvPr>
          <p:cNvGraphicFramePr>
            <a:graphicFrameLocks noGrp="1"/>
          </p:cNvGraphicFramePr>
          <p:nvPr>
            <p:ph idx="1"/>
            <p:extLst>
              <p:ext uri="{D42A27DB-BD31-4B8C-83A1-F6EECF244321}">
                <p14:modId xmlns:p14="http://schemas.microsoft.com/office/powerpoint/2010/main" val="3436958319"/>
              </p:ext>
            </p:extLst>
          </p:nvPr>
        </p:nvGraphicFramePr>
        <p:xfrm>
          <a:off x="838200" y="1825625"/>
          <a:ext cx="10515596" cy="1280160"/>
        </p:xfrm>
        <a:graphic>
          <a:graphicData uri="http://schemas.openxmlformats.org/drawingml/2006/table">
            <a:tbl>
              <a:tblPr firstRow="1" bandRow="1">
                <a:tableStyleId>{5940675A-B579-460E-94D1-54222C63F5DA}</a:tableStyleId>
              </a:tblPr>
              <a:tblGrid>
                <a:gridCol w="1502228">
                  <a:extLst>
                    <a:ext uri="{9D8B030D-6E8A-4147-A177-3AD203B41FA5}">
                      <a16:colId xmlns:a16="http://schemas.microsoft.com/office/drawing/2014/main" val="2659791610"/>
                    </a:ext>
                  </a:extLst>
                </a:gridCol>
                <a:gridCol w="1502228">
                  <a:extLst>
                    <a:ext uri="{9D8B030D-6E8A-4147-A177-3AD203B41FA5}">
                      <a16:colId xmlns:a16="http://schemas.microsoft.com/office/drawing/2014/main" val="4266028396"/>
                    </a:ext>
                  </a:extLst>
                </a:gridCol>
                <a:gridCol w="1502228">
                  <a:extLst>
                    <a:ext uri="{9D8B030D-6E8A-4147-A177-3AD203B41FA5}">
                      <a16:colId xmlns:a16="http://schemas.microsoft.com/office/drawing/2014/main" val="2007507860"/>
                    </a:ext>
                  </a:extLst>
                </a:gridCol>
                <a:gridCol w="1502228">
                  <a:extLst>
                    <a:ext uri="{9D8B030D-6E8A-4147-A177-3AD203B41FA5}">
                      <a16:colId xmlns:a16="http://schemas.microsoft.com/office/drawing/2014/main" val="4225708062"/>
                    </a:ext>
                  </a:extLst>
                </a:gridCol>
                <a:gridCol w="1502228">
                  <a:extLst>
                    <a:ext uri="{9D8B030D-6E8A-4147-A177-3AD203B41FA5}">
                      <a16:colId xmlns:a16="http://schemas.microsoft.com/office/drawing/2014/main" val="966506526"/>
                    </a:ext>
                  </a:extLst>
                </a:gridCol>
                <a:gridCol w="1502228">
                  <a:extLst>
                    <a:ext uri="{9D8B030D-6E8A-4147-A177-3AD203B41FA5}">
                      <a16:colId xmlns:a16="http://schemas.microsoft.com/office/drawing/2014/main" val="1904337324"/>
                    </a:ext>
                  </a:extLst>
                </a:gridCol>
                <a:gridCol w="1502228">
                  <a:extLst>
                    <a:ext uri="{9D8B030D-6E8A-4147-A177-3AD203B41FA5}">
                      <a16:colId xmlns:a16="http://schemas.microsoft.com/office/drawing/2014/main" val="3303266431"/>
                    </a:ext>
                  </a:extLst>
                </a:gridCol>
              </a:tblGrid>
              <a:tr h="370840">
                <a:tc>
                  <a:txBody>
                    <a:bodyPr/>
                    <a:lstStyle/>
                    <a:p>
                      <a:endParaRPr lang="fr-FR" sz="2200" dirty="0"/>
                    </a:p>
                  </a:txBody>
                  <a:tcPr>
                    <a:lnL w="12700" cap="flat" cmpd="sng" algn="ctr">
                      <a:noFill/>
                      <a:prstDash val="solid"/>
                      <a:round/>
                      <a:headEnd type="none" w="med" len="med"/>
                      <a:tailEnd type="none" w="med" len="med"/>
                    </a:lnL>
                    <a:lnT w="12700" cap="flat" cmpd="sng" algn="ctr">
                      <a:noFill/>
                      <a:prstDash val="solid"/>
                      <a:round/>
                      <a:headEnd type="none" w="med" len="med"/>
                      <a:tailEnd type="none" w="med" len="med"/>
                    </a:lnT>
                    <a:lnB w="12700" cap="flat" cmpd="sng" algn="ctr">
                      <a:noFill/>
                      <a:prstDash val="solid"/>
                      <a:round/>
                      <a:headEnd type="none" w="med" len="med"/>
                      <a:tailEnd type="none" w="med" len="med"/>
                    </a:lnB>
                    <a:solidFill>
                      <a:schemeClr val="bg1"/>
                    </a:solidFill>
                  </a:tcPr>
                </a:tc>
                <a:tc gridSpan="2">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fr-FR" sz="2200" dirty="0"/>
                        <a:t>pronom personnel sujet</a:t>
                      </a:r>
                    </a:p>
                  </a:txBody>
                  <a:tcPr>
                    <a:solidFill>
                      <a:schemeClr val="accent5">
                        <a:lumMod val="20000"/>
                        <a:lumOff val="80000"/>
                      </a:schemeClr>
                    </a:solidFill>
                  </a:tcPr>
                </a:tc>
                <a:tc hMerge="1">
                  <a:txBody>
                    <a:bodyPr/>
                    <a:lstStyle/>
                    <a:p>
                      <a:endParaRPr lang="fr-FR" dirty="0"/>
                    </a:p>
                  </a:txBody>
                  <a:tcPr/>
                </a:tc>
                <a:tc gridSpan="2">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fr-FR" sz="2200" dirty="0"/>
                        <a:t>pronom personnel COD</a:t>
                      </a:r>
                    </a:p>
                  </a:txBody>
                  <a:tcPr>
                    <a:solidFill>
                      <a:schemeClr val="accent5">
                        <a:lumMod val="20000"/>
                        <a:lumOff val="80000"/>
                      </a:schemeClr>
                    </a:solidFill>
                  </a:tcPr>
                </a:tc>
                <a:tc hMerge="1">
                  <a:txBody>
                    <a:bodyPr/>
                    <a:lstStyle/>
                    <a:p>
                      <a:endParaRPr lang="fr-FR" dirty="0"/>
                    </a:p>
                  </a:txBody>
                  <a:tcPr/>
                </a:tc>
                <a:tc gridSpan="2">
                  <a:txBody>
                    <a:bodyPr/>
                    <a:lstStyle/>
                    <a:p>
                      <a:r>
                        <a:rPr lang="fr-FR" sz="2200" dirty="0"/>
                        <a:t>pronom personnel COI</a:t>
                      </a:r>
                    </a:p>
                  </a:txBody>
                  <a:tcPr>
                    <a:solidFill>
                      <a:schemeClr val="accent5">
                        <a:lumMod val="20000"/>
                        <a:lumOff val="80000"/>
                      </a:schemeClr>
                    </a:solidFill>
                  </a:tcPr>
                </a:tc>
                <a:tc hMerge="1">
                  <a:txBody>
                    <a:bodyPr/>
                    <a:lstStyle/>
                    <a:p>
                      <a:endParaRPr lang="fr-FR" dirty="0"/>
                    </a:p>
                  </a:txBody>
                  <a:tcPr/>
                </a:tc>
                <a:extLst>
                  <a:ext uri="{0D108BD9-81ED-4DB2-BD59-A6C34878D82A}">
                    <a16:rowId xmlns:a16="http://schemas.microsoft.com/office/drawing/2014/main" val="1005309152"/>
                  </a:ext>
                </a:extLst>
              </a:tr>
              <a:tr h="370840">
                <a:tc>
                  <a:txBody>
                    <a:bodyPr/>
                    <a:lstStyle/>
                    <a:p>
                      <a:endParaRPr lang="fr-FR" sz="2200" dirty="0"/>
                    </a:p>
                  </a:txBody>
                  <a:tcPr>
                    <a:lnL w="12700" cap="flat" cmpd="sng" algn="ctr">
                      <a:noFill/>
                      <a:prstDash val="solid"/>
                      <a:round/>
                      <a:headEnd type="none" w="med" len="med"/>
                      <a:tailEnd type="none" w="med" len="med"/>
                    </a:lnL>
                    <a:lnT w="12700" cap="flat" cmpd="sng" algn="ctr">
                      <a:noFill/>
                      <a:prstDash val="solid"/>
                      <a:round/>
                      <a:headEnd type="none" w="med" len="med"/>
                      <a:tailEnd type="none" w="med" len="med"/>
                    </a:lnT>
                    <a:solidFill>
                      <a:schemeClr val="bg1"/>
                    </a:solidFill>
                  </a:tcPr>
                </a:tc>
                <a:tc>
                  <a:txBody>
                    <a:bodyPr/>
                    <a:lstStyle/>
                    <a:p>
                      <a:r>
                        <a:rPr lang="fr-FR" sz="2200" dirty="0"/>
                        <a:t>masculin</a:t>
                      </a:r>
                    </a:p>
                  </a:txBody>
                  <a:tcPr/>
                </a:tc>
                <a:tc>
                  <a:txBody>
                    <a:bodyPr/>
                    <a:lstStyle/>
                    <a:p>
                      <a:endParaRPr lang="fr-FR" sz="2200" dirty="0"/>
                    </a:p>
                  </a:txBody>
                  <a:tcPr/>
                </a:tc>
                <a:tc>
                  <a:txBody>
                    <a:bodyPr/>
                    <a:lstStyle/>
                    <a:p>
                      <a:r>
                        <a:rPr lang="fr-FR" sz="2200" dirty="0"/>
                        <a:t>masculin</a:t>
                      </a:r>
                    </a:p>
                  </a:txBody>
                  <a:tcPr/>
                </a:tc>
                <a:tc>
                  <a:txBody>
                    <a:bodyPr/>
                    <a:lstStyle/>
                    <a:p>
                      <a:endParaRPr lang="fr-FR" sz="2200" dirty="0"/>
                    </a:p>
                  </a:txBody>
                  <a:tcPr/>
                </a:tc>
                <a:tc>
                  <a:txBody>
                    <a:bodyPr/>
                    <a:lstStyle/>
                    <a:p>
                      <a:r>
                        <a:rPr lang="fr-FR" sz="2200" dirty="0"/>
                        <a:t>masculin</a:t>
                      </a:r>
                    </a:p>
                  </a:txBody>
                  <a:tcPr/>
                </a:tc>
                <a:tc>
                  <a:txBody>
                    <a:bodyPr/>
                    <a:lstStyle/>
                    <a:p>
                      <a:endParaRPr lang="fr-FR" sz="2200" dirty="0"/>
                    </a:p>
                  </a:txBody>
                  <a:tcPr/>
                </a:tc>
                <a:extLst>
                  <a:ext uri="{0D108BD9-81ED-4DB2-BD59-A6C34878D82A}">
                    <a16:rowId xmlns:a16="http://schemas.microsoft.com/office/drawing/2014/main" val="45331855"/>
                  </a:ext>
                </a:extLst>
              </a:tr>
              <a:tr h="370840">
                <a:tc>
                  <a:txBody>
                    <a:bodyPr/>
                    <a:lstStyle/>
                    <a:p>
                      <a:r>
                        <a:rPr lang="fr-FR" sz="2200" dirty="0"/>
                        <a:t>singulier</a:t>
                      </a:r>
                    </a:p>
                  </a:txBody>
                  <a:tcPr>
                    <a:solidFill>
                      <a:schemeClr val="accent5">
                        <a:lumMod val="20000"/>
                        <a:lumOff val="80000"/>
                      </a:schemeClr>
                    </a:solidFill>
                  </a:tcPr>
                </a:tc>
                <a:tc>
                  <a:txBody>
                    <a:bodyPr/>
                    <a:lstStyle/>
                    <a:p>
                      <a:r>
                        <a:rPr lang="fr-FR" sz="2200" dirty="0"/>
                        <a:t>il</a:t>
                      </a:r>
                    </a:p>
                  </a:txBody>
                  <a:tcPr/>
                </a:tc>
                <a:tc>
                  <a:txBody>
                    <a:bodyPr/>
                    <a:lstStyle/>
                    <a:p>
                      <a:endParaRPr lang="fr-FR" sz="2200" dirty="0"/>
                    </a:p>
                  </a:txBody>
                  <a:tcPr/>
                </a:tc>
                <a:tc>
                  <a:txBody>
                    <a:bodyPr/>
                    <a:lstStyle/>
                    <a:p>
                      <a:r>
                        <a:rPr lang="fr-FR" sz="2200" dirty="0"/>
                        <a:t>le</a:t>
                      </a:r>
                    </a:p>
                  </a:txBody>
                  <a:tcPr/>
                </a:tc>
                <a:tc>
                  <a:txBody>
                    <a:bodyPr/>
                    <a:lstStyle/>
                    <a:p>
                      <a:endParaRPr lang="fr-FR" sz="2200" dirty="0"/>
                    </a:p>
                  </a:txBody>
                  <a:tcPr/>
                </a:tc>
                <a:tc>
                  <a:txBody>
                    <a:bodyPr/>
                    <a:lstStyle/>
                    <a:p>
                      <a:r>
                        <a:rPr lang="fr-FR" sz="2200" dirty="0"/>
                        <a:t>lui</a:t>
                      </a:r>
                    </a:p>
                  </a:txBody>
                  <a:tcPr/>
                </a:tc>
                <a:tc>
                  <a:txBody>
                    <a:bodyPr/>
                    <a:lstStyle/>
                    <a:p>
                      <a:endParaRPr lang="fr-FR" sz="2200" dirty="0"/>
                    </a:p>
                  </a:txBody>
                  <a:tcPr/>
                </a:tc>
                <a:extLst>
                  <a:ext uri="{0D108BD9-81ED-4DB2-BD59-A6C34878D82A}">
                    <a16:rowId xmlns:a16="http://schemas.microsoft.com/office/drawing/2014/main" val="1742145839"/>
                  </a:ext>
                </a:extLst>
              </a:tr>
            </a:tbl>
          </a:graphicData>
        </a:graphic>
      </p:graphicFrame>
    </p:spTree>
    <p:extLst>
      <p:ext uri="{BB962C8B-B14F-4D97-AF65-F5344CB8AC3E}">
        <p14:creationId xmlns:p14="http://schemas.microsoft.com/office/powerpoint/2010/main" val="3769408368"/>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4CC31953-32AB-AB22-7AD1-DDCBD0E1E047}"/>
              </a:ext>
            </a:extLst>
          </p:cNvPr>
          <p:cNvSpPr>
            <a:spLocks noGrp="1"/>
          </p:cNvSpPr>
          <p:nvPr>
            <p:ph type="title"/>
          </p:nvPr>
        </p:nvSpPr>
        <p:spPr/>
        <p:txBody>
          <a:bodyPr/>
          <a:lstStyle/>
          <a:p>
            <a:r>
              <a:rPr lang="fr-FR" dirty="0"/>
              <a:t> </a:t>
            </a:r>
          </a:p>
        </p:txBody>
      </p:sp>
      <p:sp>
        <p:nvSpPr>
          <p:cNvPr id="3" name="Espace réservé du contenu 2">
            <a:extLst>
              <a:ext uri="{FF2B5EF4-FFF2-40B4-BE49-F238E27FC236}">
                <a16:creationId xmlns:a16="http://schemas.microsoft.com/office/drawing/2014/main" id="{F7BFE526-7B0D-3470-9ED1-69E172CFEDA4}"/>
              </a:ext>
            </a:extLst>
          </p:cNvPr>
          <p:cNvSpPr>
            <a:spLocks noGrp="1"/>
          </p:cNvSpPr>
          <p:nvPr>
            <p:ph idx="1"/>
          </p:nvPr>
        </p:nvSpPr>
        <p:spPr/>
        <p:txBody>
          <a:bodyPr/>
          <a:lstStyle/>
          <a:p>
            <a:pPr marL="0" indent="0" algn="just">
              <a:lnSpc>
                <a:spcPct val="115000"/>
              </a:lnSpc>
              <a:spcAft>
                <a:spcPts val="1000"/>
              </a:spcAft>
              <a:buNone/>
            </a:pPr>
            <a:r>
              <a:rPr lang="fr-FR" sz="2400"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Cette fraise est ramassée délicatement.</a:t>
            </a:r>
            <a:endParaRPr lang="fr-FR" sz="2400" dirty="0">
              <a:effectLst/>
              <a:latin typeface="Calibri" panose="020F0502020204030204" pitchFamily="34" charset="0"/>
              <a:ea typeface="Calibri" panose="020F0502020204030204" pitchFamily="34" charset="0"/>
              <a:cs typeface="Times New Roman" panose="02020603050405020304" pitchFamily="18" charset="0"/>
            </a:endParaRPr>
          </a:p>
          <a:p>
            <a:pPr marL="0" indent="0" algn="just">
              <a:lnSpc>
                <a:spcPct val="115000"/>
              </a:lnSpc>
              <a:spcAft>
                <a:spcPts val="1000"/>
              </a:spcAft>
              <a:buNone/>
            </a:pPr>
            <a:r>
              <a:rPr lang="fr-FR" sz="2400" dirty="0">
                <a:effectLst/>
                <a:latin typeface="Times New Roman" panose="02020603050405020304" pitchFamily="18" charset="0"/>
                <a:ea typeface="Times New Roman" panose="02020603050405020304" pitchFamily="18" charset="0"/>
                <a:cs typeface="Times New Roman" panose="02020603050405020304" pitchFamily="18" charset="0"/>
              </a:rPr>
              <a:t>Ensuite, je parle à cette fraise longuement.</a:t>
            </a:r>
            <a:endParaRPr lang="fr-FR" sz="2400" dirty="0">
              <a:effectLst/>
              <a:latin typeface="Calibri" panose="020F0502020204030204" pitchFamily="34" charset="0"/>
              <a:ea typeface="Calibri" panose="020F0502020204030204" pitchFamily="34" charset="0"/>
              <a:cs typeface="Times New Roman" panose="02020603050405020304" pitchFamily="18" charset="0"/>
            </a:endParaRPr>
          </a:p>
          <a:p>
            <a:pPr marL="0" indent="0" algn="just">
              <a:lnSpc>
                <a:spcPct val="115000"/>
              </a:lnSpc>
              <a:spcAft>
                <a:spcPts val="1000"/>
              </a:spcAft>
              <a:buNone/>
            </a:pPr>
            <a:r>
              <a:rPr lang="fr-FR" sz="2400" dirty="0">
                <a:effectLst/>
                <a:latin typeface="Times New Roman" panose="02020603050405020304" pitchFamily="18" charset="0"/>
                <a:ea typeface="Times New Roman" panose="02020603050405020304" pitchFamily="18" charset="0"/>
                <a:cs typeface="Times New Roman" panose="02020603050405020304" pitchFamily="18" charset="0"/>
              </a:rPr>
              <a:t>Puis Pierre mange cette fraise.</a:t>
            </a:r>
            <a:endParaRPr lang="fr-FR" sz="2400" dirty="0">
              <a:effectLst/>
              <a:latin typeface="Calibri" panose="020F0502020204030204" pitchFamily="34" charset="0"/>
              <a:ea typeface="Calibri" panose="020F0502020204030204" pitchFamily="34" charset="0"/>
              <a:cs typeface="Times New Roman" panose="02020603050405020304" pitchFamily="18" charset="0"/>
            </a:endParaRPr>
          </a:p>
          <a:p>
            <a:pPr marL="0" indent="0">
              <a:buNone/>
            </a:pPr>
            <a:endParaRPr lang="fr-FR" dirty="0"/>
          </a:p>
        </p:txBody>
      </p:sp>
    </p:spTree>
    <p:extLst>
      <p:ext uri="{BB962C8B-B14F-4D97-AF65-F5344CB8AC3E}">
        <p14:creationId xmlns:p14="http://schemas.microsoft.com/office/powerpoint/2010/main" val="1947688378"/>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6C3C275-0462-0D2E-5A22-D7D3A282E311}"/>
            </a:ext>
          </a:extLst>
        </p:cNvPr>
        <p:cNvGrpSpPr/>
        <p:nvPr/>
      </p:nvGrpSpPr>
      <p:grpSpPr>
        <a:xfrm>
          <a:off x="0" y="0"/>
          <a:ext cx="0" cy="0"/>
          <a:chOff x="0" y="0"/>
          <a:chExt cx="0" cy="0"/>
        </a:xfrm>
      </p:grpSpPr>
      <p:sp>
        <p:nvSpPr>
          <p:cNvPr id="2" name="Titre 1">
            <a:extLst>
              <a:ext uri="{FF2B5EF4-FFF2-40B4-BE49-F238E27FC236}">
                <a16:creationId xmlns:a16="http://schemas.microsoft.com/office/drawing/2014/main" id="{F79BA7AD-635C-2D48-E857-AE7E5E8A1CE1}"/>
              </a:ext>
            </a:extLst>
          </p:cNvPr>
          <p:cNvSpPr>
            <a:spLocks noGrp="1"/>
          </p:cNvSpPr>
          <p:nvPr>
            <p:ph type="title"/>
          </p:nvPr>
        </p:nvSpPr>
        <p:spPr/>
        <p:txBody>
          <a:bodyPr/>
          <a:lstStyle/>
          <a:p>
            <a:r>
              <a:rPr lang="fr-FR" dirty="0"/>
              <a:t> </a:t>
            </a:r>
          </a:p>
        </p:txBody>
      </p:sp>
      <p:sp>
        <p:nvSpPr>
          <p:cNvPr id="3" name="Espace réservé du contenu 2">
            <a:extLst>
              <a:ext uri="{FF2B5EF4-FFF2-40B4-BE49-F238E27FC236}">
                <a16:creationId xmlns:a16="http://schemas.microsoft.com/office/drawing/2014/main" id="{E8DC8952-F705-589C-BCC5-89683E02CC2D}"/>
              </a:ext>
            </a:extLst>
          </p:cNvPr>
          <p:cNvSpPr>
            <a:spLocks noGrp="1"/>
          </p:cNvSpPr>
          <p:nvPr>
            <p:ph idx="1"/>
          </p:nvPr>
        </p:nvSpPr>
        <p:spPr/>
        <p:txBody>
          <a:bodyPr/>
          <a:lstStyle/>
          <a:p>
            <a:pPr marL="0" indent="0" algn="just">
              <a:lnSpc>
                <a:spcPct val="115000"/>
              </a:lnSpc>
              <a:spcAft>
                <a:spcPts val="1000"/>
              </a:spcAft>
              <a:buNone/>
            </a:pPr>
            <a:r>
              <a:rPr lang="fr-FR" sz="2400" dirty="0">
                <a:solidFill>
                  <a:srgbClr val="00B050"/>
                </a:solidFill>
                <a:effectLst/>
                <a:latin typeface="Times New Roman" panose="02020603050405020304" pitchFamily="18" charset="0"/>
                <a:ea typeface="Calibri" panose="020F0502020204030204" pitchFamily="34" charset="0"/>
                <a:cs typeface="Times New Roman" panose="02020603050405020304" pitchFamily="18" charset="0"/>
              </a:rPr>
              <a:t>Elle</a:t>
            </a:r>
            <a:r>
              <a:rPr lang="fr-FR" sz="2400"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 est ramassée délicatement.</a:t>
            </a:r>
            <a:endParaRPr lang="fr-FR" sz="2400" dirty="0">
              <a:effectLst/>
              <a:latin typeface="Calibri" panose="020F0502020204030204" pitchFamily="34" charset="0"/>
              <a:ea typeface="Calibri" panose="020F0502020204030204" pitchFamily="34" charset="0"/>
              <a:cs typeface="Times New Roman" panose="02020603050405020304" pitchFamily="18" charset="0"/>
            </a:endParaRPr>
          </a:p>
          <a:p>
            <a:pPr marL="0" indent="0" algn="just">
              <a:lnSpc>
                <a:spcPct val="115000"/>
              </a:lnSpc>
              <a:spcAft>
                <a:spcPts val="1000"/>
              </a:spcAft>
              <a:buNone/>
            </a:pPr>
            <a:r>
              <a:rPr lang="fr-FR" sz="2400" dirty="0">
                <a:effectLst/>
                <a:latin typeface="Times New Roman" panose="02020603050405020304" pitchFamily="18" charset="0"/>
                <a:ea typeface="Times New Roman" panose="02020603050405020304" pitchFamily="18" charset="0"/>
                <a:cs typeface="Times New Roman" panose="02020603050405020304" pitchFamily="18" charset="0"/>
              </a:rPr>
              <a:t>Ensuite, je </a:t>
            </a:r>
            <a:r>
              <a:rPr lang="fr-FR" sz="2400" dirty="0">
                <a:solidFill>
                  <a:srgbClr val="FF0000"/>
                </a:solidFill>
                <a:effectLst/>
                <a:latin typeface="Times New Roman" panose="02020603050405020304" pitchFamily="18" charset="0"/>
                <a:ea typeface="Times New Roman" panose="02020603050405020304" pitchFamily="18" charset="0"/>
                <a:cs typeface="Times New Roman" panose="02020603050405020304" pitchFamily="18" charset="0"/>
              </a:rPr>
              <a:t>lui</a:t>
            </a:r>
            <a:r>
              <a:rPr lang="fr-FR" sz="2400" dirty="0">
                <a:effectLst/>
                <a:latin typeface="Times New Roman" panose="02020603050405020304" pitchFamily="18" charset="0"/>
                <a:ea typeface="Times New Roman" panose="02020603050405020304" pitchFamily="18" charset="0"/>
                <a:cs typeface="Times New Roman" panose="02020603050405020304" pitchFamily="18" charset="0"/>
              </a:rPr>
              <a:t>  parle à cette fraise longuement.</a:t>
            </a:r>
            <a:endParaRPr lang="fr-FR" sz="2400" dirty="0">
              <a:effectLst/>
              <a:latin typeface="Calibri" panose="020F0502020204030204" pitchFamily="34" charset="0"/>
              <a:ea typeface="Calibri" panose="020F0502020204030204" pitchFamily="34" charset="0"/>
              <a:cs typeface="Times New Roman" panose="02020603050405020304" pitchFamily="18" charset="0"/>
            </a:endParaRPr>
          </a:p>
          <a:p>
            <a:pPr marL="0" indent="0" algn="just">
              <a:lnSpc>
                <a:spcPct val="115000"/>
              </a:lnSpc>
              <a:spcAft>
                <a:spcPts val="1000"/>
              </a:spcAft>
              <a:buNone/>
            </a:pPr>
            <a:r>
              <a:rPr lang="fr-FR" sz="2400" dirty="0">
                <a:effectLst/>
                <a:latin typeface="Times New Roman" panose="02020603050405020304" pitchFamily="18" charset="0"/>
                <a:ea typeface="Times New Roman" panose="02020603050405020304" pitchFamily="18" charset="0"/>
                <a:cs typeface="Times New Roman" panose="02020603050405020304" pitchFamily="18" charset="0"/>
              </a:rPr>
              <a:t>Puis Pierre   </a:t>
            </a:r>
            <a:r>
              <a:rPr lang="fr-FR" sz="2400" dirty="0">
                <a:solidFill>
                  <a:srgbClr val="FF0000"/>
                </a:solidFill>
                <a:effectLst/>
                <a:latin typeface="Times New Roman" panose="02020603050405020304" pitchFamily="18" charset="0"/>
                <a:ea typeface="Times New Roman" panose="02020603050405020304" pitchFamily="18" charset="0"/>
                <a:cs typeface="Times New Roman" panose="02020603050405020304" pitchFamily="18" charset="0"/>
              </a:rPr>
              <a:t>la</a:t>
            </a:r>
            <a:r>
              <a:rPr lang="fr-FR" sz="2400" dirty="0">
                <a:effectLst/>
                <a:latin typeface="Times New Roman" panose="02020603050405020304" pitchFamily="18" charset="0"/>
                <a:ea typeface="Times New Roman" panose="02020603050405020304" pitchFamily="18" charset="0"/>
                <a:cs typeface="Times New Roman" panose="02020603050405020304" pitchFamily="18" charset="0"/>
              </a:rPr>
              <a:t>  mange.</a:t>
            </a:r>
            <a:endParaRPr lang="fr-FR" sz="2400" dirty="0">
              <a:effectLst/>
              <a:latin typeface="Calibri" panose="020F0502020204030204" pitchFamily="34" charset="0"/>
              <a:ea typeface="Calibri" panose="020F0502020204030204" pitchFamily="34" charset="0"/>
              <a:cs typeface="Times New Roman" panose="02020603050405020304" pitchFamily="18" charset="0"/>
            </a:endParaRPr>
          </a:p>
          <a:p>
            <a:pPr marL="0" indent="0">
              <a:buNone/>
            </a:pPr>
            <a:endParaRPr lang="fr-FR" dirty="0"/>
          </a:p>
        </p:txBody>
      </p:sp>
      <p:sp>
        <p:nvSpPr>
          <p:cNvPr id="5" name="Rectangle 4">
            <a:extLst>
              <a:ext uri="{FF2B5EF4-FFF2-40B4-BE49-F238E27FC236}">
                <a16:creationId xmlns:a16="http://schemas.microsoft.com/office/drawing/2014/main" id="{06598541-9FB9-D987-F1D6-5EBB0211A90F}"/>
              </a:ext>
            </a:extLst>
          </p:cNvPr>
          <p:cNvSpPr/>
          <p:nvPr/>
        </p:nvSpPr>
        <p:spPr>
          <a:xfrm>
            <a:off x="838200" y="1825626"/>
            <a:ext cx="592015" cy="495544"/>
          </a:xfrm>
          <a:prstGeom prst="rect">
            <a:avLst/>
          </a:prstGeom>
          <a:no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6" name="Rectangle 5">
            <a:extLst>
              <a:ext uri="{FF2B5EF4-FFF2-40B4-BE49-F238E27FC236}">
                <a16:creationId xmlns:a16="http://schemas.microsoft.com/office/drawing/2014/main" id="{7B258D0D-89C0-FE6B-B986-AF8A3ECCC34E}"/>
              </a:ext>
            </a:extLst>
          </p:cNvPr>
          <p:cNvSpPr/>
          <p:nvPr/>
        </p:nvSpPr>
        <p:spPr>
          <a:xfrm>
            <a:off x="2215661" y="2497015"/>
            <a:ext cx="351693" cy="521677"/>
          </a:xfrm>
          <a:prstGeom prst="rect">
            <a:avLst/>
          </a:prstGeom>
          <a:no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7" name="Rectangle 6">
            <a:extLst>
              <a:ext uri="{FF2B5EF4-FFF2-40B4-BE49-F238E27FC236}">
                <a16:creationId xmlns:a16="http://schemas.microsoft.com/office/drawing/2014/main" id="{1C014B80-72EE-75F5-DF2F-0D55E1355660}"/>
              </a:ext>
            </a:extLst>
          </p:cNvPr>
          <p:cNvSpPr/>
          <p:nvPr/>
        </p:nvSpPr>
        <p:spPr>
          <a:xfrm>
            <a:off x="2391507" y="3153629"/>
            <a:ext cx="351693" cy="521677"/>
          </a:xfrm>
          <a:prstGeom prst="rect">
            <a:avLst/>
          </a:prstGeom>
          <a:no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a:p>
        </p:txBody>
      </p:sp>
    </p:spTree>
    <p:extLst>
      <p:ext uri="{BB962C8B-B14F-4D97-AF65-F5344CB8AC3E}">
        <p14:creationId xmlns:p14="http://schemas.microsoft.com/office/powerpoint/2010/main" val="3510209346"/>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0B00A12-E6DF-5E36-075B-49030ED2F84B}"/>
            </a:ext>
          </a:extLst>
        </p:cNvPr>
        <p:cNvGrpSpPr/>
        <p:nvPr/>
      </p:nvGrpSpPr>
      <p:grpSpPr>
        <a:xfrm>
          <a:off x="0" y="0"/>
          <a:ext cx="0" cy="0"/>
          <a:chOff x="0" y="0"/>
          <a:chExt cx="0" cy="0"/>
        </a:xfrm>
      </p:grpSpPr>
      <p:sp>
        <p:nvSpPr>
          <p:cNvPr id="2" name="Titre 1">
            <a:extLst>
              <a:ext uri="{FF2B5EF4-FFF2-40B4-BE49-F238E27FC236}">
                <a16:creationId xmlns:a16="http://schemas.microsoft.com/office/drawing/2014/main" id="{DC1173E4-CF93-ED31-C4C3-E2F62606EE28}"/>
              </a:ext>
            </a:extLst>
          </p:cNvPr>
          <p:cNvSpPr>
            <a:spLocks noGrp="1"/>
          </p:cNvSpPr>
          <p:nvPr>
            <p:ph type="title"/>
          </p:nvPr>
        </p:nvSpPr>
        <p:spPr/>
        <p:txBody>
          <a:bodyPr/>
          <a:lstStyle/>
          <a:p>
            <a:endParaRPr lang="fr-FR"/>
          </a:p>
        </p:txBody>
      </p:sp>
      <p:graphicFrame>
        <p:nvGraphicFramePr>
          <p:cNvPr id="4" name="Espace réservé du contenu 3">
            <a:extLst>
              <a:ext uri="{FF2B5EF4-FFF2-40B4-BE49-F238E27FC236}">
                <a16:creationId xmlns:a16="http://schemas.microsoft.com/office/drawing/2014/main" id="{A0EC0B01-81A2-3809-DDC7-8ADF26A7116A}"/>
              </a:ext>
            </a:extLst>
          </p:cNvPr>
          <p:cNvGraphicFramePr>
            <a:graphicFrameLocks noGrp="1"/>
          </p:cNvGraphicFramePr>
          <p:nvPr>
            <p:ph idx="1"/>
            <p:extLst>
              <p:ext uri="{D42A27DB-BD31-4B8C-83A1-F6EECF244321}">
                <p14:modId xmlns:p14="http://schemas.microsoft.com/office/powerpoint/2010/main" val="3888527953"/>
              </p:ext>
            </p:extLst>
          </p:nvPr>
        </p:nvGraphicFramePr>
        <p:xfrm>
          <a:off x="838200" y="1825625"/>
          <a:ext cx="10515596" cy="1280160"/>
        </p:xfrm>
        <a:graphic>
          <a:graphicData uri="http://schemas.openxmlformats.org/drawingml/2006/table">
            <a:tbl>
              <a:tblPr firstRow="1" bandRow="1">
                <a:tableStyleId>{5940675A-B579-460E-94D1-54222C63F5DA}</a:tableStyleId>
              </a:tblPr>
              <a:tblGrid>
                <a:gridCol w="1502228">
                  <a:extLst>
                    <a:ext uri="{9D8B030D-6E8A-4147-A177-3AD203B41FA5}">
                      <a16:colId xmlns:a16="http://schemas.microsoft.com/office/drawing/2014/main" val="2659791610"/>
                    </a:ext>
                  </a:extLst>
                </a:gridCol>
                <a:gridCol w="1502228">
                  <a:extLst>
                    <a:ext uri="{9D8B030D-6E8A-4147-A177-3AD203B41FA5}">
                      <a16:colId xmlns:a16="http://schemas.microsoft.com/office/drawing/2014/main" val="4266028396"/>
                    </a:ext>
                  </a:extLst>
                </a:gridCol>
                <a:gridCol w="1502228">
                  <a:extLst>
                    <a:ext uri="{9D8B030D-6E8A-4147-A177-3AD203B41FA5}">
                      <a16:colId xmlns:a16="http://schemas.microsoft.com/office/drawing/2014/main" val="2007507860"/>
                    </a:ext>
                  </a:extLst>
                </a:gridCol>
                <a:gridCol w="1502228">
                  <a:extLst>
                    <a:ext uri="{9D8B030D-6E8A-4147-A177-3AD203B41FA5}">
                      <a16:colId xmlns:a16="http://schemas.microsoft.com/office/drawing/2014/main" val="4225708062"/>
                    </a:ext>
                  </a:extLst>
                </a:gridCol>
                <a:gridCol w="1502228">
                  <a:extLst>
                    <a:ext uri="{9D8B030D-6E8A-4147-A177-3AD203B41FA5}">
                      <a16:colId xmlns:a16="http://schemas.microsoft.com/office/drawing/2014/main" val="966506526"/>
                    </a:ext>
                  </a:extLst>
                </a:gridCol>
                <a:gridCol w="1502228">
                  <a:extLst>
                    <a:ext uri="{9D8B030D-6E8A-4147-A177-3AD203B41FA5}">
                      <a16:colId xmlns:a16="http://schemas.microsoft.com/office/drawing/2014/main" val="1904337324"/>
                    </a:ext>
                  </a:extLst>
                </a:gridCol>
                <a:gridCol w="1502228">
                  <a:extLst>
                    <a:ext uri="{9D8B030D-6E8A-4147-A177-3AD203B41FA5}">
                      <a16:colId xmlns:a16="http://schemas.microsoft.com/office/drawing/2014/main" val="3303266431"/>
                    </a:ext>
                  </a:extLst>
                </a:gridCol>
              </a:tblGrid>
              <a:tr h="370840">
                <a:tc>
                  <a:txBody>
                    <a:bodyPr/>
                    <a:lstStyle/>
                    <a:p>
                      <a:endParaRPr lang="fr-FR" sz="2200" dirty="0"/>
                    </a:p>
                  </a:txBody>
                  <a:tcPr>
                    <a:lnL w="12700" cap="flat" cmpd="sng" algn="ctr">
                      <a:noFill/>
                      <a:prstDash val="solid"/>
                      <a:round/>
                      <a:headEnd type="none" w="med" len="med"/>
                      <a:tailEnd type="none" w="med" len="med"/>
                    </a:lnL>
                    <a:lnT w="12700" cap="flat" cmpd="sng" algn="ctr">
                      <a:noFill/>
                      <a:prstDash val="solid"/>
                      <a:round/>
                      <a:headEnd type="none" w="med" len="med"/>
                      <a:tailEnd type="none" w="med" len="med"/>
                    </a:lnT>
                    <a:solidFill>
                      <a:schemeClr val="bg1"/>
                    </a:solidFill>
                  </a:tcPr>
                </a:tc>
                <a:tc gridSpan="2">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fr-FR" sz="2200" dirty="0"/>
                        <a:t>pronom personnel sujet</a:t>
                      </a:r>
                    </a:p>
                  </a:txBody>
                  <a:tcPr>
                    <a:solidFill>
                      <a:schemeClr val="accent5">
                        <a:lumMod val="20000"/>
                        <a:lumOff val="80000"/>
                      </a:schemeClr>
                    </a:solidFill>
                  </a:tcPr>
                </a:tc>
                <a:tc hMerge="1">
                  <a:txBody>
                    <a:bodyPr/>
                    <a:lstStyle/>
                    <a:p>
                      <a:endParaRPr lang="fr-FR" dirty="0"/>
                    </a:p>
                  </a:txBody>
                  <a:tcPr/>
                </a:tc>
                <a:tc gridSpan="2">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fr-FR" sz="2200" dirty="0"/>
                        <a:t>pronom personnel COD</a:t>
                      </a:r>
                    </a:p>
                  </a:txBody>
                  <a:tcPr>
                    <a:solidFill>
                      <a:schemeClr val="accent5">
                        <a:lumMod val="20000"/>
                        <a:lumOff val="80000"/>
                      </a:schemeClr>
                    </a:solidFill>
                  </a:tcPr>
                </a:tc>
                <a:tc hMerge="1">
                  <a:txBody>
                    <a:bodyPr/>
                    <a:lstStyle/>
                    <a:p>
                      <a:endParaRPr lang="fr-FR" dirty="0"/>
                    </a:p>
                  </a:txBody>
                  <a:tcPr/>
                </a:tc>
                <a:tc gridSpan="2">
                  <a:txBody>
                    <a:bodyPr/>
                    <a:lstStyle/>
                    <a:p>
                      <a:r>
                        <a:rPr lang="fr-FR" sz="2200" dirty="0"/>
                        <a:t>pronom personnel COI</a:t>
                      </a:r>
                    </a:p>
                  </a:txBody>
                  <a:tcPr>
                    <a:solidFill>
                      <a:schemeClr val="accent5">
                        <a:lumMod val="20000"/>
                        <a:lumOff val="80000"/>
                      </a:schemeClr>
                    </a:solidFill>
                  </a:tcPr>
                </a:tc>
                <a:tc hMerge="1">
                  <a:txBody>
                    <a:bodyPr/>
                    <a:lstStyle/>
                    <a:p>
                      <a:endParaRPr lang="fr-FR" dirty="0"/>
                    </a:p>
                  </a:txBody>
                  <a:tcPr/>
                </a:tc>
                <a:extLst>
                  <a:ext uri="{0D108BD9-81ED-4DB2-BD59-A6C34878D82A}">
                    <a16:rowId xmlns:a16="http://schemas.microsoft.com/office/drawing/2014/main" val="1005309152"/>
                  </a:ext>
                </a:extLst>
              </a:tr>
              <a:tr h="370840">
                <a:tc>
                  <a:txBody>
                    <a:bodyPr/>
                    <a:lstStyle/>
                    <a:p>
                      <a:endParaRPr lang="fr-FR" sz="2200" dirty="0"/>
                    </a:p>
                  </a:txBody>
                  <a:tcPr>
                    <a:solidFill>
                      <a:schemeClr val="accent5">
                        <a:lumMod val="20000"/>
                        <a:lumOff val="80000"/>
                      </a:schemeClr>
                    </a:solidFill>
                  </a:tcPr>
                </a:tc>
                <a:tc>
                  <a:txBody>
                    <a:bodyPr/>
                    <a:lstStyle/>
                    <a:p>
                      <a:r>
                        <a:rPr lang="fr-FR" sz="2200" dirty="0"/>
                        <a:t>masculin</a:t>
                      </a:r>
                    </a:p>
                  </a:txBody>
                  <a:tcPr/>
                </a:tc>
                <a:tc>
                  <a:txBody>
                    <a:bodyPr/>
                    <a:lstStyle/>
                    <a:p>
                      <a:r>
                        <a:rPr lang="fr-FR" sz="2200" dirty="0"/>
                        <a:t>féminin</a:t>
                      </a:r>
                    </a:p>
                  </a:txBody>
                  <a:tcPr/>
                </a:tc>
                <a:tc>
                  <a:txBody>
                    <a:bodyPr/>
                    <a:lstStyle/>
                    <a:p>
                      <a:r>
                        <a:rPr lang="fr-FR" sz="2200" dirty="0"/>
                        <a:t>masculin</a:t>
                      </a:r>
                    </a:p>
                  </a:txBody>
                  <a:tcPr/>
                </a:tc>
                <a:tc>
                  <a:txBody>
                    <a:bodyPr/>
                    <a:lstStyle/>
                    <a:p>
                      <a:r>
                        <a:rPr lang="fr-FR" sz="2200" dirty="0"/>
                        <a:t>féminin</a:t>
                      </a:r>
                    </a:p>
                  </a:txBody>
                  <a:tcPr/>
                </a:tc>
                <a:tc>
                  <a:txBody>
                    <a:bodyPr/>
                    <a:lstStyle/>
                    <a:p>
                      <a:r>
                        <a:rPr lang="fr-FR" sz="2200" dirty="0"/>
                        <a:t>masculin</a:t>
                      </a:r>
                    </a:p>
                  </a:txBody>
                  <a:tcPr/>
                </a:tc>
                <a:tc>
                  <a:txBody>
                    <a:bodyPr/>
                    <a:lstStyle/>
                    <a:p>
                      <a:r>
                        <a:rPr lang="fr-FR" sz="2200" dirty="0"/>
                        <a:t>féminin</a:t>
                      </a:r>
                    </a:p>
                  </a:txBody>
                  <a:tcPr/>
                </a:tc>
                <a:extLst>
                  <a:ext uri="{0D108BD9-81ED-4DB2-BD59-A6C34878D82A}">
                    <a16:rowId xmlns:a16="http://schemas.microsoft.com/office/drawing/2014/main" val="45331855"/>
                  </a:ext>
                </a:extLst>
              </a:tr>
              <a:tr h="370840">
                <a:tc>
                  <a:txBody>
                    <a:bodyPr/>
                    <a:lstStyle/>
                    <a:p>
                      <a:r>
                        <a:rPr lang="fr-FR" sz="2200" dirty="0"/>
                        <a:t>singulier</a:t>
                      </a:r>
                    </a:p>
                  </a:txBody>
                  <a:tcPr>
                    <a:solidFill>
                      <a:schemeClr val="accent5">
                        <a:lumMod val="20000"/>
                        <a:lumOff val="80000"/>
                      </a:schemeClr>
                    </a:solidFill>
                  </a:tcPr>
                </a:tc>
                <a:tc>
                  <a:txBody>
                    <a:bodyPr/>
                    <a:lstStyle/>
                    <a:p>
                      <a:r>
                        <a:rPr lang="fr-FR" sz="2200" dirty="0"/>
                        <a:t>il</a:t>
                      </a:r>
                    </a:p>
                  </a:txBody>
                  <a:tcPr/>
                </a:tc>
                <a:tc>
                  <a:txBody>
                    <a:bodyPr/>
                    <a:lstStyle/>
                    <a:p>
                      <a:r>
                        <a:rPr lang="fr-FR" sz="2200" dirty="0"/>
                        <a:t>elle</a:t>
                      </a:r>
                    </a:p>
                  </a:txBody>
                  <a:tcPr/>
                </a:tc>
                <a:tc>
                  <a:txBody>
                    <a:bodyPr/>
                    <a:lstStyle/>
                    <a:p>
                      <a:r>
                        <a:rPr lang="fr-FR" sz="2200" dirty="0"/>
                        <a:t>le</a:t>
                      </a:r>
                    </a:p>
                  </a:txBody>
                  <a:tcPr/>
                </a:tc>
                <a:tc>
                  <a:txBody>
                    <a:bodyPr/>
                    <a:lstStyle/>
                    <a:p>
                      <a:r>
                        <a:rPr lang="fr-FR" sz="2200" dirty="0"/>
                        <a:t>la</a:t>
                      </a:r>
                    </a:p>
                  </a:txBody>
                  <a:tcPr/>
                </a:tc>
                <a:tc>
                  <a:txBody>
                    <a:bodyPr/>
                    <a:lstStyle/>
                    <a:p>
                      <a:r>
                        <a:rPr lang="fr-FR" sz="2200" dirty="0"/>
                        <a:t>lui</a:t>
                      </a:r>
                    </a:p>
                  </a:txBody>
                  <a:tcPr/>
                </a:tc>
                <a:tc>
                  <a:txBody>
                    <a:bodyPr/>
                    <a:lstStyle/>
                    <a:p>
                      <a:r>
                        <a:rPr lang="fr-FR" sz="2200" dirty="0"/>
                        <a:t>lui</a:t>
                      </a:r>
                    </a:p>
                  </a:txBody>
                  <a:tcPr/>
                </a:tc>
                <a:extLst>
                  <a:ext uri="{0D108BD9-81ED-4DB2-BD59-A6C34878D82A}">
                    <a16:rowId xmlns:a16="http://schemas.microsoft.com/office/drawing/2014/main" val="1742145839"/>
                  </a:ext>
                </a:extLst>
              </a:tr>
            </a:tbl>
          </a:graphicData>
        </a:graphic>
      </p:graphicFrame>
    </p:spTree>
    <p:extLst>
      <p:ext uri="{BB962C8B-B14F-4D97-AF65-F5344CB8AC3E}">
        <p14:creationId xmlns:p14="http://schemas.microsoft.com/office/powerpoint/2010/main" val="609493933"/>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D1325FD-4CD3-5EDB-E114-47A5039A1C6E}"/>
            </a:ext>
          </a:extLst>
        </p:cNvPr>
        <p:cNvGrpSpPr/>
        <p:nvPr/>
      </p:nvGrpSpPr>
      <p:grpSpPr>
        <a:xfrm>
          <a:off x="0" y="0"/>
          <a:ext cx="0" cy="0"/>
          <a:chOff x="0" y="0"/>
          <a:chExt cx="0" cy="0"/>
        </a:xfrm>
      </p:grpSpPr>
      <p:sp>
        <p:nvSpPr>
          <p:cNvPr id="2" name="Titre 1">
            <a:extLst>
              <a:ext uri="{FF2B5EF4-FFF2-40B4-BE49-F238E27FC236}">
                <a16:creationId xmlns:a16="http://schemas.microsoft.com/office/drawing/2014/main" id="{36E9A7C9-FF1A-B244-A2E5-0F2706BDC708}"/>
              </a:ext>
            </a:extLst>
          </p:cNvPr>
          <p:cNvSpPr>
            <a:spLocks noGrp="1"/>
          </p:cNvSpPr>
          <p:nvPr>
            <p:ph type="title"/>
          </p:nvPr>
        </p:nvSpPr>
        <p:spPr/>
        <p:txBody>
          <a:bodyPr/>
          <a:lstStyle/>
          <a:p>
            <a:r>
              <a:rPr lang="fr-FR" dirty="0"/>
              <a:t> </a:t>
            </a:r>
          </a:p>
        </p:txBody>
      </p:sp>
      <p:sp>
        <p:nvSpPr>
          <p:cNvPr id="3" name="Espace réservé du contenu 2">
            <a:extLst>
              <a:ext uri="{FF2B5EF4-FFF2-40B4-BE49-F238E27FC236}">
                <a16:creationId xmlns:a16="http://schemas.microsoft.com/office/drawing/2014/main" id="{9F743ED0-6AA2-48AE-66ED-470353DEA116}"/>
              </a:ext>
            </a:extLst>
          </p:cNvPr>
          <p:cNvSpPr>
            <a:spLocks noGrp="1"/>
          </p:cNvSpPr>
          <p:nvPr>
            <p:ph idx="1"/>
          </p:nvPr>
        </p:nvSpPr>
        <p:spPr/>
        <p:txBody>
          <a:bodyPr/>
          <a:lstStyle/>
          <a:p>
            <a:pPr marL="0" indent="0" algn="just">
              <a:lnSpc>
                <a:spcPct val="115000"/>
              </a:lnSpc>
              <a:spcAft>
                <a:spcPts val="1000"/>
              </a:spcAft>
              <a:buNone/>
            </a:pPr>
            <a:r>
              <a:rPr lang="fr-FR" sz="2400"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Ces pruneaux sont ramassés délicatement.</a:t>
            </a:r>
            <a:endParaRPr lang="fr-FR" sz="2400" dirty="0">
              <a:effectLst/>
              <a:latin typeface="Calibri" panose="020F0502020204030204" pitchFamily="34" charset="0"/>
              <a:ea typeface="Calibri" panose="020F0502020204030204" pitchFamily="34" charset="0"/>
              <a:cs typeface="Times New Roman" panose="02020603050405020304" pitchFamily="18" charset="0"/>
            </a:endParaRPr>
          </a:p>
          <a:p>
            <a:pPr marL="0" indent="0" algn="just">
              <a:lnSpc>
                <a:spcPct val="115000"/>
              </a:lnSpc>
              <a:spcAft>
                <a:spcPts val="1000"/>
              </a:spcAft>
              <a:buNone/>
            </a:pPr>
            <a:r>
              <a:rPr lang="fr-FR" sz="2400" dirty="0">
                <a:effectLst/>
                <a:latin typeface="Times New Roman" panose="02020603050405020304" pitchFamily="18" charset="0"/>
                <a:ea typeface="Times New Roman" panose="02020603050405020304" pitchFamily="18" charset="0"/>
                <a:cs typeface="Times New Roman" panose="02020603050405020304" pitchFamily="18" charset="0"/>
              </a:rPr>
              <a:t>Ensuite, je parle à ces pruneaux longuement.</a:t>
            </a:r>
            <a:endParaRPr lang="fr-FR" sz="2400" dirty="0">
              <a:effectLst/>
              <a:latin typeface="Calibri" panose="020F0502020204030204" pitchFamily="34" charset="0"/>
              <a:ea typeface="Calibri" panose="020F0502020204030204" pitchFamily="34" charset="0"/>
              <a:cs typeface="Times New Roman" panose="02020603050405020304" pitchFamily="18" charset="0"/>
            </a:endParaRPr>
          </a:p>
          <a:p>
            <a:pPr marL="0" indent="0" algn="just">
              <a:lnSpc>
                <a:spcPct val="115000"/>
              </a:lnSpc>
              <a:spcAft>
                <a:spcPts val="1000"/>
              </a:spcAft>
              <a:buNone/>
            </a:pPr>
            <a:r>
              <a:rPr lang="fr-FR" sz="2400" dirty="0">
                <a:effectLst/>
                <a:latin typeface="Times New Roman" panose="02020603050405020304" pitchFamily="18" charset="0"/>
                <a:ea typeface="Times New Roman" panose="02020603050405020304" pitchFamily="18" charset="0"/>
                <a:cs typeface="Times New Roman" panose="02020603050405020304" pitchFamily="18" charset="0"/>
              </a:rPr>
              <a:t>Puis Pierre mange ces pruneaux.</a:t>
            </a:r>
            <a:endParaRPr lang="fr-FR" sz="2400" dirty="0">
              <a:effectLst/>
              <a:latin typeface="Calibri" panose="020F0502020204030204" pitchFamily="34" charset="0"/>
              <a:ea typeface="Calibri" panose="020F0502020204030204" pitchFamily="34" charset="0"/>
              <a:cs typeface="Times New Roman" panose="02020603050405020304" pitchFamily="18" charset="0"/>
            </a:endParaRPr>
          </a:p>
          <a:p>
            <a:pPr marL="0" indent="0">
              <a:buNone/>
            </a:pPr>
            <a:endParaRPr lang="fr-FR" dirty="0"/>
          </a:p>
        </p:txBody>
      </p:sp>
    </p:spTree>
    <p:extLst>
      <p:ext uri="{BB962C8B-B14F-4D97-AF65-F5344CB8AC3E}">
        <p14:creationId xmlns:p14="http://schemas.microsoft.com/office/powerpoint/2010/main" val="1165487667"/>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34814E6-73B3-F9C8-7C9E-AADEA1B1C7B7}"/>
            </a:ext>
          </a:extLst>
        </p:cNvPr>
        <p:cNvGrpSpPr/>
        <p:nvPr/>
      </p:nvGrpSpPr>
      <p:grpSpPr>
        <a:xfrm>
          <a:off x="0" y="0"/>
          <a:ext cx="0" cy="0"/>
          <a:chOff x="0" y="0"/>
          <a:chExt cx="0" cy="0"/>
        </a:xfrm>
      </p:grpSpPr>
      <p:sp>
        <p:nvSpPr>
          <p:cNvPr id="2" name="Titre 1">
            <a:extLst>
              <a:ext uri="{FF2B5EF4-FFF2-40B4-BE49-F238E27FC236}">
                <a16:creationId xmlns:a16="http://schemas.microsoft.com/office/drawing/2014/main" id="{40BD3467-8C08-C41A-6790-2B5382A5CC63}"/>
              </a:ext>
            </a:extLst>
          </p:cNvPr>
          <p:cNvSpPr>
            <a:spLocks noGrp="1"/>
          </p:cNvSpPr>
          <p:nvPr>
            <p:ph type="title"/>
          </p:nvPr>
        </p:nvSpPr>
        <p:spPr/>
        <p:txBody>
          <a:bodyPr/>
          <a:lstStyle/>
          <a:p>
            <a:r>
              <a:rPr lang="fr-FR" dirty="0"/>
              <a:t> </a:t>
            </a:r>
          </a:p>
        </p:txBody>
      </p:sp>
      <p:sp>
        <p:nvSpPr>
          <p:cNvPr id="3" name="Espace réservé du contenu 2">
            <a:extLst>
              <a:ext uri="{FF2B5EF4-FFF2-40B4-BE49-F238E27FC236}">
                <a16:creationId xmlns:a16="http://schemas.microsoft.com/office/drawing/2014/main" id="{95BFE8FC-BE26-B045-9D1D-0CA33DBEF7AA}"/>
              </a:ext>
            </a:extLst>
          </p:cNvPr>
          <p:cNvSpPr>
            <a:spLocks noGrp="1"/>
          </p:cNvSpPr>
          <p:nvPr>
            <p:ph idx="1"/>
          </p:nvPr>
        </p:nvSpPr>
        <p:spPr/>
        <p:txBody>
          <a:bodyPr/>
          <a:lstStyle/>
          <a:p>
            <a:pPr marL="0" indent="0" algn="just">
              <a:lnSpc>
                <a:spcPct val="115000"/>
              </a:lnSpc>
              <a:spcAft>
                <a:spcPts val="1000"/>
              </a:spcAft>
              <a:buNone/>
            </a:pPr>
            <a:r>
              <a:rPr lang="fr-FR" sz="2400" dirty="0">
                <a:solidFill>
                  <a:srgbClr val="00B050"/>
                </a:solidFill>
                <a:effectLst/>
                <a:latin typeface="Times New Roman" panose="02020603050405020304" pitchFamily="18" charset="0"/>
                <a:ea typeface="Calibri" panose="020F0502020204030204" pitchFamily="34" charset="0"/>
                <a:cs typeface="Times New Roman" panose="02020603050405020304" pitchFamily="18" charset="0"/>
              </a:rPr>
              <a:t>Ils</a:t>
            </a:r>
            <a:r>
              <a:rPr lang="fr-FR" sz="2400"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  sont ramassés délicatement.</a:t>
            </a:r>
            <a:endParaRPr lang="fr-FR" sz="2400" dirty="0">
              <a:effectLst/>
              <a:latin typeface="Calibri" panose="020F0502020204030204" pitchFamily="34" charset="0"/>
              <a:ea typeface="Calibri" panose="020F0502020204030204" pitchFamily="34" charset="0"/>
              <a:cs typeface="Times New Roman" panose="02020603050405020304" pitchFamily="18" charset="0"/>
            </a:endParaRPr>
          </a:p>
          <a:p>
            <a:pPr marL="0" indent="0" algn="just">
              <a:lnSpc>
                <a:spcPct val="115000"/>
              </a:lnSpc>
              <a:spcAft>
                <a:spcPts val="1000"/>
              </a:spcAft>
              <a:buNone/>
            </a:pPr>
            <a:r>
              <a:rPr lang="fr-FR" sz="2400" dirty="0">
                <a:effectLst/>
                <a:latin typeface="Times New Roman" panose="02020603050405020304" pitchFamily="18" charset="0"/>
                <a:ea typeface="Times New Roman" panose="02020603050405020304" pitchFamily="18" charset="0"/>
                <a:cs typeface="Times New Roman" panose="02020603050405020304" pitchFamily="18" charset="0"/>
              </a:rPr>
              <a:t>Ensuite, je   </a:t>
            </a:r>
            <a:r>
              <a:rPr lang="fr-FR" sz="2400" dirty="0">
                <a:solidFill>
                  <a:srgbClr val="FF0000"/>
                </a:solidFill>
                <a:effectLst/>
                <a:latin typeface="Times New Roman" panose="02020603050405020304" pitchFamily="18" charset="0"/>
                <a:ea typeface="Times New Roman" panose="02020603050405020304" pitchFamily="18" charset="0"/>
                <a:cs typeface="Times New Roman" panose="02020603050405020304" pitchFamily="18" charset="0"/>
              </a:rPr>
              <a:t>leur</a:t>
            </a:r>
            <a:r>
              <a:rPr lang="fr-FR" sz="2400" dirty="0">
                <a:effectLst/>
                <a:latin typeface="Times New Roman" panose="02020603050405020304" pitchFamily="18" charset="0"/>
                <a:ea typeface="Times New Roman" panose="02020603050405020304" pitchFamily="18" charset="0"/>
                <a:cs typeface="Times New Roman" panose="02020603050405020304" pitchFamily="18" charset="0"/>
              </a:rPr>
              <a:t>   parle longuement.</a:t>
            </a:r>
            <a:endParaRPr lang="fr-FR" sz="2400" dirty="0">
              <a:effectLst/>
              <a:latin typeface="Calibri" panose="020F0502020204030204" pitchFamily="34" charset="0"/>
              <a:ea typeface="Calibri" panose="020F0502020204030204" pitchFamily="34" charset="0"/>
              <a:cs typeface="Times New Roman" panose="02020603050405020304" pitchFamily="18" charset="0"/>
            </a:endParaRPr>
          </a:p>
          <a:p>
            <a:pPr marL="0" indent="0" algn="just">
              <a:lnSpc>
                <a:spcPct val="115000"/>
              </a:lnSpc>
              <a:spcAft>
                <a:spcPts val="1000"/>
              </a:spcAft>
              <a:buNone/>
            </a:pPr>
            <a:r>
              <a:rPr lang="fr-FR" sz="2400" dirty="0">
                <a:effectLst/>
                <a:latin typeface="Times New Roman" panose="02020603050405020304" pitchFamily="18" charset="0"/>
                <a:ea typeface="Times New Roman" panose="02020603050405020304" pitchFamily="18" charset="0"/>
                <a:cs typeface="Times New Roman" panose="02020603050405020304" pitchFamily="18" charset="0"/>
              </a:rPr>
              <a:t>Puis Pierre  </a:t>
            </a:r>
            <a:r>
              <a:rPr lang="fr-FR" sz="2400" dirty="0">
                <a:solidFill>
                  <a:srgbClr val="FF0000"/>
                </a:solidFill>
                <a:effectLst/>
                <a:latin typeface="Times New Roman" panose="02020603050405020304" pitchFamily="18" charset="0"/>
                <a:ea typeface="Times New Roman" panose="02020603050405020304" pitchFamily="18" charset="0"/>
                <a:cs typeface="Times New Roman" panose="02020603050405020304" pitchFamily="18" charset="0"/>
              </a:rPr>
              <a:t>les</a:t>
            </a:r>
            <a:r>
              <a:rPr lang="fr-FR" sz="2400" dirty="0">
                <a:effectLst/>
                <a:latin typeface="Times New Roman" panose="02020603050405020304" pitchFamily="18" charset="0"/>
                <a:ea typeface="Times New Roman" panose="02020603050405020304" pitchFamily="18" charset="0"/>
                <a:cs typeface="Times New Roman" panose="02020603050405020304" pitchFamily="18" charset="0"/>
              </a:rPr>
              <a:t>   mange.</a:t>
            </a:r>
            <a:endParaRPr lang="fr-FR" sz="2400" dirty="0">
              <a:effectLst/>
              <a:latin typeface="Calibri" panose="020F0502020204030204" pitchFamily="34" charset="0"/>
              <a:ea typeface="Calibri" panose="020F0502020204030204" pitchFamily="34" charset="0"/>
              <a:cs typeface="Times New Roman" panose="02020603050405020304" pitchFamily="18" charset="0"/>
            </a:endParaRPr>
          </a:p>
          <a:p>
            <a:pPr marL="0" indent="0">
              <a:buNone/>
            </a:pPr>
            <a:endParaRPr lang="fr-FR" dirty="0"/>
          </a:p>
        </p:txBody>
      </p:sp>
      <p:sp>
        <p:nvSpPr>
          <p:cNvPr id="4" name="Rectangle 3">
            <a:extLst>
              <a:ext uri="{FF2B5EF4-FFF2-40B4-BE49-F238E27FC236}">
                <a16:creationId xmlns:a16="http://schemas.microsoft.com/office/drawing/2014/main" id="{DB493DEC-3383-02F4-FC47-BABBD86E8A28}"/>
              </a:ext>
            </a:extLst>
          </p:cNvPr>
          <p:cNvSpPr/>
          <p:nvPr/>
        </p:nvSpPr>
        <p:spPr>
          <a:xfrm>
            <a:off x="885092" y="1825626"/>
            <a:ext cx="380999" cy="495544"/>
          </a:xfrm>
          <a:prstGeom prst="rect">
            <a:avLst/>
          </a:prstGeom>
          <a:no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5" name="Rectangle 4">
            <a:extLst>
              <a:ext uri="{FF2B5EF4-FFF2-40B4-BE49-F238E27FC236}">
                <a16:creationId xmlns:a16="http://schemas.microsoft.com/office/drawing/2014/main" id="{394D0375-1536-DA7A-0466-9AD7CC7A0E12}"/>
              </a:ext>
            </a:extLst>
          </p:cNvPr>
          <p:cNvSpPr/>
          <p:nvPr/>
        </p:nvSpPr>
        <p:spPr>
          <a:xfrm>
            <a:off x="2350477" y="2540734"/>
            <a:ext cx="627185" cy="507266"/>
          </a:xfrm>
          <a:prstGeom prst="rect">
            <a:avLst/>
          </a:prstGeom>
          <a:no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6" name="Rectangle 5">
            <a:extLst>
              <a:ext uri="{FF2B5EF4-FFF2-40B4-BE49-F238E27FC236}">
                <a16:creationId xmlns:a16="http://schemas.microsoft.com/office/drawing/2014/main" id="{645DECD6-4890-BD64-67E2-644C24FCFC82}"/>
              </a:ext>
            </a:extLst>
          </p:cNvPr>
          <p:cNvSpPr/>
          <p:nvPr/>
        </p:nvSpPr>
        <p:spPr>
          <a:xfrm>
            <a:off x="2350477" y="3177199"/>
            <a:ext cx="439615" cy="507266"/>
          </a:xfrm>
          <a:prstGeom prst="rect">
            <a:avLst/>
          </a:prstGeom>
          <a:no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a:p>
        </p:txBody>
      </p:sp>
    </p:spTree>
    <p:extLst>
      <p:ext uri="{BB962C8B-B14F-4D97-AF65-F5344CB8AC3E}">
        <p14:creationId xmlns:p14="http://schemas.microsoft.com/office/powerpoint/2010/main" val="742337670"/>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BC12386-02A1-D2FB-0F99-78F7EE3E0C03}"/>
            </a:ext>
          </a:extLst>
        </p:cNvPr>
        <p:cNvGrpSpPr/>
        <p:nvPr/>
      </p:nvGrpSpPr>
      <p:grpSpPr>
        <a:xfrm>
          <a:off x="0" y="0"/>
          <a:ext cx="0" cy="0"/>
          <a:chOff x="0" y="0"/>
          <a:chExt cx="0" cy="0"/>
        </a:xfrm>
      </p:grpSpPr>
      <p:sp>
        <p:nvSpPr>
          <p:cNvPr id="2" name="Titre 1">
            <a:extLst>
              <a:ext uri="{FF2B5EF4-FFF2-40B4-BE49-F238E27FC236}">
                <a16:creationId xmlns:a16="http://schemas.microsoft.com/office/drawing/2014/main" id="{3DB5868C-4C45-EF8E-FA63-095F0B36430E}"/>
              </a:ext>
            </a:extLst>
          </p:cNvPr>
          <p:cNvSpPr>
            <a:spLocks noGrp="1"/>
          </p:cNvSpPr>
          <p:nvPr>
            <p:ph type="title"/>
          </p:nvPr>
        </p:nvSpPr>
        <p:spPr/>
        <p:txBody>
          <a:bodyPr/>
          <a:lstStyle/>
          <a:p>
            <a:endParaRPr lang="fr-FR"/>
          </a:p>
        </p:txBody>
      </p:sp>
      <p:graphicFrame>
        <p:nvGraphicFramePr>
          <p:cNvPr id="4" name="Espace réservé du contenu 3">
            <a:extLst>
              <a:ext uri="{FF2B5EF4-FFF2-40B4-BE49-F238E27FC236}">
                <a16:creationId xmlns:a16="http://schemas.microsoft.com/office/drawing/2014/main" id="{39BCD674-905B-DCCB-4AAE-53AF96FD75A8}"/>
              </a:ext>
            </a:extLst>
          </p:cNvPr>
          <p:cNvGraphicFramePr>
            <a:graphicFrameLocks noGrp="1"/>
          </p:cNvGraphicFramePr>
          <p:nvPr>
            <p:ph idx="1"/>
            <p:extLst>
              <p:ext uri="{D42A27DB-BD31-4B8C-83A1-F6EECF244321}">
                <p14:modId xmlns:p14="http://schemas.microsoft.com/office/powerpoint/2010/main" val="1449406769"/>
              </p:ext>
            </p:extLst>
          </p:nvPr>
        </p:nvGraphicFramePr>
        <p:xfrm>
          <a:off x="838200" y="1825625"/>
          <a:ext cx="10515596" cy="1827677"/>
        </p:xfrm>
        <a:graphic>
          <a:graphicData uri="http://schemas.openxmlformats.org/drawingml/2006/table">
            <a:tbl>
              <a:tblPr firstRow="1" bandRow="1">
                <a:tableStyleId>{5940675A-B579-460E-94D1-54222C63F5DA}</a:tableStyleId>
              </a:tblPr>
              <a:tblGrid>
                <a:gridCol w="1502228">
                  <a:extLst>
                    <a:ext uri="{9D8B030D-6E8A-4147-A177-3AD203B41FA5}">
                      <a16:colId xmlns:a16="http://schemas.microsoft.com/office/drawing/2014/main" val="2659791610"/>
                    </a:ext>
                  </a:extLst>
                </a:gridCol>
                <a:gridCol w="1502228">
                  <a:extLst>
                    <a:ext uri="{9D8B030D-6E8A-4147-A177-3AD203B41FA5}">
                      <a16:colId xmlns:a16="http://schemas.microsoft.com/office/drawing/2014/main" val="4266028396"/>
                    </a:ext>
                  </a:extLst>
                </a:gridCol>
                <a:gridCol w="1502228">
                  <a:extLst>
                    <a:ext uri="{9D8B030D-6E8A-4147-A177-3AD203B41FA5}">
                      <a16:colId xmlns:a16="http://schemas.microsoft.com/office/drawing/2014/main" val="2007507860"/>
                    </a:ext>
                  </a:extLst>
                </a:gridCol>
                <a:gridCol w="1502228">
                  <a:extLst>
                    <a:ext uri="{9D8B030D-6E8A-4147-A177-3AD203B41FA5}">
                      <a16:colId xmlns:a16="http://schemas.microsoft.com/office/drawing/2014/main" val="4225708062"/>
                    </a:ext>
                  </a:extLst>
                </a:gridCol>
                <a:gridCol w="1502228">
                  <a:extLst>
                    <a:ext uri="{9D8B030D-6E8A-4147-A177-3AD203B41FA5}">
                      <a16:colId xmlns:a16="http://schemas.microsoft.com/office/drawing/2014/main" val="966506526"/>
                    </a:ext>
                  </a:extLst>
                </a:gridCol>
                <a:gridCol w="1502228">
                  <a:extLst>
                    <a:ext uri="{9D8B030D-6E8A-4147-A177-3AD203B41FA5}">
                      <a16:colId xmlns:a16="http://schemas.microsoft.com/office/drawing/2014/main" val="1904337324"/>
                    </a:ext>
                  </a:extLst>
                </a:gridCol>
                <a:gridCol w="1502228">
                  <a:extLst>
                    <a:ext uri="{9D8B030D-6E8A-4147-A177-3AD203B41FA5}">
                      <a16:colId xmlns:a16="http://schemas.microsoft.com/office/drawing/2014/main" val="3303266431"/>
                    </a:ext>
                  </a:extLst>
                </a:gridCol>
              </a:tblGrid>
              <a:tr h="370840">
                <a:tc>
                  <a:txBody>
                    <a:bodyPr/>
                    <a:lstStyle/>
                    <a:p>
                      <a:endParaRPr lang="fr-FR" sz="2200" dirty="0"/>
                    </a:p>
                  </a:txBody>
                  <a:tcPr>
                    <a:lnL w="12700" cap="flat" cmpd="sng" algn="ctr">
                      <a:noFill/>
                      <a:prstDash val="solid"/>
                      <a:round/>
                      <a:headEnd type="none" w="med" len="med"/>
                      <a:tailEnd type="none" w="med" len="med"/>
                    </a:lnL>
                    <a:lnT w="12700" cap="flat" cmpd="sng" algn="ctr">
                      <a:noFill/>
                      <a:prstDash val="solid"/>
                      <a:round/>
                      <a:headEnd type="none" w="med" len="med"/>
                      <a:tailEnd type="none" w="med" len="med"/>
                    </a:lnT>
                    <a:solidFill>
                      <a:schemeClr val="bg1"/>
                    </a:solidFill>
                  </a:tcPr>
                </a:tc>
                <a:tc gridSpan="2">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fr-FR" sz="2200" dirty="0"/>
                        <a:t>pronom personnel sujet</a:t>
                      </a:r>
                    </a:p>
                  </a:txBody>
                  <a:tcPr>
                    <a:solidFill>
                      <a:schemeClr val="accent5">
                        <a:lumMod val="20000"/>
                        <a:lumOff val="80000"/>
                      </a:schemeClr>
                    </a:solidFill>
                  </a:tcPr>
                </a:tc>
                <a:tc hMerge="1">
                  <a:txBody>
                    <a:bodyPr/>
                    <a:lstStyle/>
                    <a:p>
                      <a:endParaRPr lang="fr-FR" dirty="0"/>
                    </a:p>
                  </a:txBody>
                  <a:tcPr/>
                </a:tc>
                <a:tc gridSpan="2">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fr-FR" sz="2200" dirty="0"/>
                        <a:t>pronom personnel COD</a:t>
                      </a:r>
                    </a:p>
                  </a:txBody>
                  <a:tcPr>
                    <a:solidFill>
                      <a:schemeClr val="accent5">
                        <a:lumMod val="20000"/>
                        <a:lumOff val="80000"/>
                      </a:schemeClr>
                    </a:solidFill>
                  </a:tcPr>
                </a:tc>
                <a:tc hMerge="1">
                  <a:txBody>
                    <a:bodyPr/>
                    <a:lstStyle/>
                    <a:p>
                      <a:endParaRPr lang="fr-FR" dirty="0"/>
                    </a:p>
                  </a:txBody>
                  <a:tcPr/>
                </a:tc>
                <a:tc gridSpan="2">
                  <a:txBody>
                    <a:bodyPr/>
                    <a:lstStyle/>
                    <a:p>
                      <a:r>
                        <a:rPr lang="fr-FR" sz="2200" dirty="0"/>
                        <a:t>pronom personnel COI</a:t>
                      </a:r>
                    </a:p>
                  </a:txBody>
                  <a:tcPr>
                    <a:solidFill>
                      <a:schemeClr val="accent5">
                        <a:lumMod val="20000"/>
                        <a:lumOff val="80000"/>
                      </a:schemeClr>
                    </a:solidFill>
                  </a:tcPr>
                </a:tc>
                <a:tc hMerge="1">
                  <a:txBody>
                    <a:bodyPr/>
                    <a:lstStyle/>
                    <a:p>
                      <a:endParaRPr lang="fr-FR" dirty="0"/>
                    </a:p>
                  </a:txBody>
                  <a:tcPr/>
                </a:tc>
                <a:extLst>
                  <a:ext uri="{0D108BD9-81ED-4DB2-BD59-A6C34878D82A}">
                    <a16:rowId xmlns:a16="http://schemas.microsoft.com/office/drawing/2014/main" val="1005309152"/>
                  </a:ext>
                </a:extLst>
              </a:tr>
              <a:tr h="370840">
                <a:tc>
                  <a:txBody>
                    <a:bodyPr/>
                    <a:lstStyle/>
                    <a:p>
                      <a:endParaRPr lang="fr-FR" sz="2200" dirty="0"/>
                    </a:p>
                  </a:txBody>
                  <a:tcPr>
                    <a:solidFill>
                      <a:schemeClr val="accent5">
                        <a:lumMod val="20000"/>
                        <a:lumOff val="80000"/>
                      </a:schemeClr>
                    </a:solidFill>
                  </a:tcPr>
                </a:tc>
                <a:tc>
                  <a:txBody>
                    <a:bodyPr/>
                    <a:lstStyle/>
                    <a:p>
                      <a:r>
                        <a:rPr lang="fr-FR" sz="2200" dirty="0"/>
                        <a:t>masculin</a:t>
                      </a:r>
                    </a:p>
                  </a:txBody>
                  <a:tcPr/>
                </a:tc>
                <a:tc>
                  <a:txBody>
                    <a:bodyPr/>
                    <a:lstStyle/>
                    <a:p>
                      <a:r>
                        <a:rPr lang="fr-FR" sz="2200" dirty="0"/>
                        <a:t>féminin</a:t>
                      </a:r>
                    </a:p>
                  </a:txBody>
                  <a:tcPr/>
                </a:tc>
                <a:tc>
                  <a:txBody>
                    <a:bodyPr/>
                    <a:lstStyle/>
                    <a:p>
                      <a:r>
                        <a:rPr lang="fr-FR" sz="2200" dirty="0"/>
                        <a:t>masculin</a:t>
                      </a:r>
                    </a:p>
                  </a:txBody>
                  <a:tcPr/>
                </a:tc>
                <a:tc>
                  <a:txBody>
                    <a:bodyPr/>
                    <a:lstStyle/>
                    <a:p>
                      <a:r>
                        <a:rPr lang="fr-FR" sz="2200" dirty="0"/>
                        <a:t>féminin</a:t>
                      </a:r>
                    </a:p>
                  </a:txBody>
                  <a:tcPr/>
                </a:tc>
                <a:tc>
                  <a:txBody>
                    <a:bodyPr/>
                    <a:lstStyle/>
                    <a:p>
                      <a:r>
                        <a:rPr lang="fr-FR" sz="2200" dirty="0"/>
                        <a:t>masculin</a:t>
                      </a:r>
                    </a:p>
                  </a:txBody>
                  <a:tcPr/>
                </a:tc>
                <a:tc>
                  <a:txBody>
                    <a:bodyPr/>
                    <a:lstStyle/>
                    <a:p>
                      <a:r>
                        <a:rPr lang="fr-FR" sz="2200" dirty="0"/>
                        <a:t>féminin</a:t>
                      </a:r>
                    </a:p>
                  </a:txBody>
                  <a:tcPr/>
                </a:tc>
                <a:extLst>
                  <a:ext uri="{0D108BD9-81ED-4DB2-BD59-A6C34878D82A}">
                    <a16:rowId xmlns:a16="http://schemas.microsoft.com/office/drawing/2014/main" val="45331855"/>
                  </a:ext>
                </a:extLst>
              </a:tr>
              <a:tr h="547517">
                <a:tc>
                  <a:txBody>
                    <a:bodyPr/>
                    <a:lstStyle/>
                    <a:p>
                      <a:r>
                        <a:rPr lang="fr-FR" sz="2200" dirty="0"/>
                        <a:t>singulier</a:t>
                      </a:r>
                    </a:p>
                  </a:txBody>
                  <a:tcPr>
                    <a:solidFill>
                      <a:schemeClr val="accent5">
                        <a:lumMod val="20000"/>
                        <a:lumOff val="80000"/>
                      </a:schemeClr>
                    </a:solidFill>
                  </a:tcPr>
                </a:tc>
                <a:tc>
                  <a:txBody>
                    <a:bodyPr/>
                    <a:lstStyle/>
                    <a:p>
                      <a:r>
                        <a:rPr lang="fr-FR" sz="2200" dirty="0"/>
                        <a:t>il</a:t>
                      </a:r>
                    </a:p>
                  </a:txBody>
                  <a:tcPr/>
                </a:tc>
                <a:tc>
                  <a:txBody>
                    <a:bodyPr/>
                    <a:lstStyle/>
                    <a:p>
                      <a:r>
                        <a:rPr lang="fr-FR" sz="2200" dirty="0"/>
                        <a:t>elle</a:t>
                      </a:r>
                    </a:p>
                  </a:txBody>
                  <a:tcPr/>
                </a:tc>
                <a:tc>
                  <a:txBody>
                    <a:bodyPr/>
                    <a:lstStyle/>
                    <a:p>
                      <a:r>
                        <a:rPr lang="fr-FR" sz="2200" dirty="0"/>
                        <a:t>le</a:t>
                      </a:r>
                    </a:p>
                  </a:txBody>
                  <a:tcPr/>
                </a:tc>
                <a:tc>
                  <a:txBody>
                    <a:bodyPr/>
                    <a:lstStyle/>
                    <a:p>
                      <a:r>
                        <a:rPr lang="fr-FR" sz="2200" dirty="0"/>
                        <a:t>la</a:t>
                      </a:r>
                    </a:p>
                  </a:txBody>
                  <a:tcPr/>
                </a:tc>
                <a:tc>
                  <a:txBody>
                    <a:bodyPr/>
                    <a:lstStyle/>
                    <a:p>
                      <a:r>
                        <a:rPr lang="fr-FR" sz="2200" dirty="0"/>
                        <a:t>lui</a:t>
                      </a:r>
                    </a:p>
                  </a:txBody>
                  <a:tcPr/>
                </a:tc>
                <a:tc>
                  <a:txBody>
                    <a:bodyPr/>
                    <a:lstStyle/>
                    <a:p>
                      <a:r>
                        <a:rPr lang="fr-FR" sz="2200" dirty="0"/>
                        <a:t>lui</a:t>
                      </a:r>
                    </a:p>
                  </a:txBody>
                  <a:tcPr/>
                </a:tc>
                <a:extLst>
                  <a:ext uri="{0D108BD9-81ED-4DB2-BD59-A6C34878D82A}">
                    <a16:rowId xmlns:a16="http://schemas.microsoft.com/office/drawing/2014/main" val="1742145839"/>
                  </a:ext>
                </a:extLst>
              </a:tr>
              <a:tr h="370840">
                <a:tc>
                  <a:txBody>
                    <a:bodyPr/>
                    <a:lstStyle/>
                    <a:p>
                      <a:r>
                        <a:rPr lang="fr-FR" sz="2200" dirty="0"/>
                        <a:t>pluriel</a:t>
                      </a:r>
                    </a:p>
                  </a:txBody>
                  <a:tcPr>
                    <a:solidFill>
                      <a:schemeClr val="accent5">
                        <a:lumMod val="20000"/>
                        <a:lumOff val="80000"/>
                      </a:schemeClr>
                    </a:solidFill>
                  </a:tcPr>
                </a:tc>
                <a:tc>
                  <a:txBody>
                    <a:bodyPr/>
                    <a:lstStyle/>
                    <a:p>
                      <a:r>
                        <a:rPr lang="fr-FR" sz="2200" dirty="0"/>
                        <a:t>ils</a:t>
                      </a:r>
                    </a:p>
                  </a:txBody>
                  <a:tcPr/>
                </a:tc>
                <a:tc>
                  <a:txBody>
                    <a:bodyPr/>
                    <a:lstStyle/>
                    <a:p>
                      <a:endParaRPr lang="fr-FR" sz="2200" dirty="0"/>
                    </a:p>
                  </a:txBody>
                  <a:tcPr/>
                </a:tc>
                <a:tc>
                  <a:txBody>
                    <a:bodyPr/>
                    <a:lstStyle/>
                    <a:p>
                      <a:r>
                        <a:rPr lang="fr-FR" sz="2200" dirty="0"/>
                        <a:t>les</a:t>
                      </a:r>
                    </a:p>
                  </a:txBody>
                  <a:tcPr/>
                </a:tc>
                <a:tc>
                  <a:txBody>
                    <a:bodyPr/>
                    <a:lstStyle/>
                    <a:p>
                      <a:endParaRPr lang="fr-FR" sz="2200" dirty="0"/>
                    </a:p>
                  </a:txBody>
                  <a:tcPr/>
                </a:tc>
                <a:tc>
                  <a:txBody>
                    <a:bodyPr/>
                    <a:lstStyle/>
                    <a:p>
                      <a:r>
                        <a:rPr lang="fr-FR" sz="2200" dirty="0"/>
                        <a:t>leur</a:t>
                      </a:r>
                    </a:p>
                  </a:txBody>
                  <a:tcPr/>
                </a:tc>
                <a:tc>
                  <a:txBody>
                    <a:bodyPr/>
                    <a:lstStyle/>
                    <a:p>
                      <a:endParaRPr lang="fr-FR" sz="2200" dirty="0"/>
                    </a:p>
                  </a:txBody>
                  <a:tcPr/>
                </a:tc>
                <a:extLst>
                  <a:ext uri="{0D108BD9-81ED-4DB2-BD59-A6C34878D82A}">
                    <a16:rowId xmlns:a16="http://schemas.microsoft.com/office/drawing/2014/main" val="4190948714"/>
                  </a:ext>
                </a:extLst>
              </a:tr>
            </a:tbl>
          </a:graphicData>
        </a:graphic>
      </p:graphicFrame>
    </p:spTree>
    <p:extLst>
      <p:ext uri="{BB962C8B-B14F-4D97-AF65-F5344CB8AC3E}">
        <p14:creationId xmlns:p14="http://schemas.microsoft.com/office/powerpoint/2010/main" val="418351272"/>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9FD93CC-071D-A9D4-4DDC-FFD970E7221F}"/>
            </a:ext>
          </a:extLst>
        </p:cNvPr>
        <p:cNvGrpSpPr/>
        <p:nvPr/>
      </p:nvGrpSpPr>
      <p:grpSpPr>
        <a:xfrm>
          <a:off x="0" y="0"/>
          <a:ext cx="0" cy="0"/>
          <a:chOff x="0" y="0"/>
          <a:chExt cx="0" cy="0"/>
        </a:xfrm>
      </p:grpSpPr>
      <p:sp>
        <p:nvSpPr>
          <p:cNvPr id="2" name="Titre 1">
            <a:extLst>
              <a:ext uri="{FF2B5EF4-FFF2-40B4-BE49-F238E27FC236}">
                <a16:creationId xmlns:a16="http://schemas.microsoft.com/office/drawing/2014/main" id="{8E45DD4F-F52F-F64E-F378-C881C41A660E}"/>
              </a:ext>
            </a:extLst>
          </p:cNvPr>
          <p:cNvSpPr>
            <a:spLocks noGrp="1"/>
          </p:cNvSpPr>
          <p:nvPr>
            <p:ph type="title"/>
          </p:nvPr>
        </p:nvSpPr>
        <p:spPr/>
        <p:txBody>
          <a:bodyPr/>
          <a:lstStyle/>
          <a:p>
            <a:r>
              <a:rPr lang="fr-FR" dirty="0"/>
              <a:t> </a:t>
            </a:r>
          </a:p>
        </p:txBody>
      </p:sp>
      <p:sp>
        <p:nvSpPr>
          <p:cNvPr id="3" name="Espace réservé du contenu 2">
            <a:extLst>
              <a:ext uri="{FF2B5EF4-FFF2-40B4-BE49-F238E27FC236}">
                <a16:creationId xmlns:a16="http://schemas.microsoft.com/office/drawing/2014/main" id="{2BDD46BA-C650-BA25-37CD-CA4561364118}"/>
              </a:ext>
            </a:extLst>
          </p:cNvPr>
          <p:cNvSpPr>
            <a:spLocks noGrp="1"/>
          </p:cNvSpPr>
          <p:nvPr>
            <p:ph idx="1"/>
          </p:nvPr>
        </p:nvSpPr>
        <p:spPr/>
        <p:txBody>
          <a:bodyPr/>
          <a:lstStyle/>
          <a:p>
            <a:pPr marL="0" indent="0" algn="just">
              <a:lnSpc>
                <a:spcPct val="115000"/>
              </a:lnSpc>
              <a:spcAft>
                <a:spcPts val="1000"/>
              </a:spcAft>
              <a:buNone/>
            </a:pPr>
            <a:r>
              <a:rPr lang="fr-FR" sz="2400"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Ces </a:t>
            </a:r>
            <a:r>
              <a:rPr lang="fr-FR" sz="2400" dirty="0">
                <a:solidFill>
                  <a:srgbClr val="000000"/>
                </a:solidFill>
                <a:latin typeface="Times New Roman" panose="02020603050405020304" pitchFamily="18" charset="0"/>
                <a:ea typeface="Calibri" panose="020F0502020204030204" pitchFamily="34" charset="0"/>
                <a:cs typeface="Times New Roman" panose="02020603050405020304" pitchFamily="18" charset="0"/>
              </a:rPr>
              <a:t>fraises</a:t>
            </a:r>
            <a:r>
              <a:rPr lang="fr-FR" sz="2400"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 sont ramassées délicatement.</a:t>
            </a:r>
            <a:endParaRPr lang="fr-FR" sz="2400" dirty="0">
              <a:effectLst/>
              <a:latin typeface="Calibri" panose="020F0502020204030204" pitchFamily="34" charset="0"/>
              <a:ea typeface="Calibri" panose="020F0502020204030204" pitchFamily="34" charset="0"/>
              <a:cs typeface="Times New Roman" panose="02020603050405020304" pitchFamily="18" charset="0"/>
            </a:endParaRPr>
          </a:p>
          <a:p>
            <a:pPr marL="0" indent="0" algn="just">
              <a:lnSpc>
                <a:spcPct val="115000"/>
              </a:lnSpc>
              <a:spcAft>
                <a:spcPts val="1000"/>
              </a:spcAft>
              <a:buNone/>
            </a:pPr>
            <a:r>
              <a:rPr lang="fr-FR" sz="2400" dirty="0">
                <a:effectLst/>
                <a:latin typeface="Times New Roman" panose="02020603050405020304" pitchFamily="18" charset="0"/>
                <a:ea typeface="Times New Roman" panose="02020603050405020304" pitchFamily="18" charset="0"/>
                <a:cs typeface="Times New Roman" panose="02020603050405020304" pitchFamily="18" charset="0"/>
              </a:rPr>
              <a:t>Ensuite, je parle à ces </a:t>
            </a:r>
            <a:r>
              <a:rPr lang="fr-FR" sz="2400" dirty="0">
                <a:latin typeface="Times New Roman" panose="02020603050405020304" pitchFamily="18" charset="0"/>
                <a:ea typeface="Times New Roman" panose="02020603050405020304" pitchFamily="18" charset="0"/>
                <a:cs typeface="Times New Roman" panose="02020603050405020304" pitchFamily="18" charset="0"/>
              </a:rPr>
              <a:t>fraises</a:t>
            </a:r>
            <a:r>
              <a:rPr lang="fr-FR" sz="2400" dirty="0">
                <a:effectLst/>
                <a:latin typeface="Times New Roman" panose="02020603050405020304" pitchFamily="18" charset="0"/>
                <a:ea typeface="Times New Roman" panose="02020603050405020304" pitchFamily="18" charset="0"/>
                <a:cs typeface="Times New Roman" panose="02020603050405020304" pitchFamily="18" charset="0"/>
              </a:rPr>
              <a:t> longuement.</a:t>
            </a:r>
            <a:endParaRPr lang="fr-FR" sz="2400" dirty="0">
              <a:effectLst/>
              <a:latin typeface="Calibri" panose="020F0502020204030204" pitchFamily="34" charset="0"/>
              <a:ea typeface="Calibri" panose="020F0502020204030204" pitchFamily="34" charset="0"/>
              <a:cs typeface="Times New Roman" panose="02020603050405020304" pitchFamily="18" charset="0"/>
            </a:endParaRPr>
          </a:p>
          <a:p>
            <a:pPr marL="0" indent="0" algn="just">
              <a:lnSpc>
                <a:spcPct val="115000"/>
              </a:lnSpc>
              <a:spcAft>
                <a:spcPts val="1000"/>
              </a:spcAft>
              <a:buNone/>
            </a:pPr>
            <a:r>
              <a:rPr lang="fr-FR" sz="2400" dirty="0">
                <a:effectLst/>
                <a:latin typeface="Times New Roman" panose="02020603050405020304" pitchFamily="18" charset="0"/>
                <a:ea typeface="Times New Roman" panose="02020603050405020304" pitchFamily="18" charset="0"/>
                <a:cs typeface="Times New Roman" panose="02020603050405020304" pitchFamily="18" charset="0"/>
              </a:rPr>
              <a:t>Puis Pierre mange ces </a:t>
            </a:r>
            <a:r>
              <a:rPr lang="fr-FR" sz="2400" dirty="0">
                <a:latin typeface="Times New Roman" panose="02020603050405020304" pitchFamily="18" charset="0"/>
                <a:ea typeface="Times New Roman" panose="02020603050405020304" pitchFamily="18" charset="0"/>
                <a:cs typeface="Times New Roman" panose="02020603050405020304" pitchFamily="18" charset="0"/>
              </a:rPr>
              <a:t>fraises</a:t>
            </a:r>
            <a:r>
              <a:rPr lang="fr-FR" sz="2400" dirty="0">
                <a:effectLst/>
                <a:latin typeface="Times New Roman" panose="02020603050405020304" pitchFamily="18" charset="0"/>
                <a:ea typeface="Times New Roman" panose="02020603050405020304" pitchFamily="18" charset="0"/>
                <a:cs typeface="Times New Roman" panose="02020603050405020304" pitchFamily="18" charset="0"/>
              </a:rPr>
              <a:t>.</a:t>
            </a:r>
            <a:endParaRPr lang="fr-FR" sz="2400" dirty="0">
              <a:effectLst/>
              <a:latin typeface="Calibri" panose="020F0502020204030204" pitchFamily="34" charset="0"/>
              <a:ea typeface="Calibri" panose="020F0502020204030204" pitchFamily="34" charset="0"/>
              <a:cs typeface="Times New Roman" panose="02020603050405020304" pitchFamily="18" charset="0"/>
            </a:endParaRPr>
          </a:p>
          <a:p>
            <a:pPr marL="0" indent="0">
              <a:buNone/>
            </a:pPr>
            <a:endParaRPr lang="fr-FR" dirty="0"/>
          </a:p>
        </p:txBody>
      </p:sp>
    </p:spTree>
    <p:extLst>
      <p:ext uri="{BB962C8B-B14F-4D97-AF65-F5344CB8AC3E}">
        <p14:creationId xmlns:p14="http://schemas.microsoft.com/office/powerpoint/2010/main" val="3642428577"/>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7F18897-1B8C-0A3B-88F8-43D3FE8587CA}"/>
            </a:ext>
          </a:extLst>
        </p:cNvPr>
        <p:cNvGrpSpPr/>
        <p:nvPr/>
      </p:nvGrpSpPr>
      <p:grpSpPr>
        <a:xfrm>
          <a:off x="0" y="0"/>
          <a:ext cx="0" cy="0"/>
          <a:chOff x="0" y="0"/>
          <a:chExt cx="0" cy="0"/>
        </a:xfrm>
      </p:grpSpPr>
      <p:sp>
        <p:nvSpPr>
          <p:cNvPr id="2" name="Titre 1">
            <a:extLst>
              <a:ext uri="{FF2B5EF4-FFF2-40B4-BE49-F238E27FC236}">
                <a16:creationId xmlns:a16="http://schemas.microsoft.com/office/drawing/2014/main" id="{754C3146-1D88-09B3-B35A-B5B673BF8DFF}"/>
              </a:ext>
            </a:extLst>
          </p:cNvPr>
          <p:cNvSpPr>
            <a:spLocks noGrp="1"/>
          </p:cNvSpPr>
          <p:nvPr>
            <p:ph type="title"/>
          </p:nvPr>
        </p:nvSpPr>
        <p:spPr/>
        <p:txBody>
          <a:bodyPr/>
          <a:lstStyle/>
          <a:p>
            <a:r>
              <a:rPr lang="fr-FR" dirty="0"/>
              <a:t> </a:t>
            </a:r>
          </a:p>
        </p:txBody>
      </p:sp>
      <p:sp>
        <p:nvSpPr>
          <p:cNvPr id="3" name="Espace réservé du contenu 2">
            <a:extLst>
              <a:ext uri="{FF2B5EF4-FFF2-40B4-BE49-F238E27FC236}">
                <a16:creationId xmlns:a16="http://schemas.microsoft.com/office/drawing/2014/main" id="{3C542CF2-38FE-921A-DD56-3BB074BCD660}"/>
              </a:ext>
            </a:extLst>
          </p:cNvPr>
          <p:cNvSpPr>
            <a:spLocks noGrp="1"/>
          </p:cNvSpPr>
          <p:nvPr>
            <p:ph idx="1"/>
          </p:nvPr>
        </p:nvSpPr>
        <p:spPr/>
        <p:txBody>
          <a:bodyPr/>
          <a:lstStyle/>
          <a:p>
            <a:pPr marL="0" indent="0" algn="just">
              <a:lnSpc>
                <a:spcPct val="115000"/>
              </a:lnSpc>
              <a:spcAft>
                <a:spcPts val="1000"/>
              </a:spcAft>
              <a:buNone/>
            </a:pPr>
            <a:r>
              <a:rPr lang="fr-FR" sz="2400" dirty="0">
                <a:solidFill>
                  <a:srgbClr val="00B050"/>
                </a:solidFill>
                <a:latin typeface="Times New Roman" panose="02020603050405020304" pitchFamily="18" charset="0"/>
                <a:ea typeface="Calibri" panose="020F0502020204030204" pitchFamily="34" charset="0"/>
                <a:cs typeface="Times New Roman" panose="02020603050405020304" pitchFamily="18" charset="0"/>
              </a:rPr>
              <a:t>Elles</a:t>
            </a:r>
            <a:r>
              <a:rPr lang="fr-FR" sz="2400" dirty="0">
                <a:solidFill>
                  <a:srgbClr val="000000"/>
                </a:solidFill>
                <a:latin typeface="Times New Roman" panose="02020603050405020304" pitchFamily="18" charset="0"/>
                <a:ea typeface="Calibri" panose="020F0502020204030204" pitchFamily="34" charset="0"/>
                <a:cs typeface="Times New Roman" panose="02020603050405020304" pitchFamily="18" charset="0"/>
              </a:rPr>
              <a:t>  </a:t>
            </a:r>
            <a:r>
              <a:rPr lang="fr-FR" sz="2400"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 sont ramassées délicatement.</a:t>
            </a:r>
            <a:endParaRPr lang="fr-FR" sz="2400" dirty="0">
              <a:effectLst/>
              <a:latin typeface="Calibri" panose="020F0502020204030204" pitchFamily="34" charset="0"/>
              <a:ea typeface="Calibri" panose="020F0502020204030204" pitchFamily="34" charset="0"/>
              <a:cs typeface="Times New Roman" panose="02020603050405020304" pitchFamily="18" charset="0"/>
            </a:endParaRPr>
          </a:p>
          <a:p>
            <a:pPr marL="0" indent="0" algn="just">
              <a:lnSpc>
                <a:spcPct val="115000"/>
              </a:lnSpc>
              <a:spcAft>
                <a:spcPts val="1000"/>
              </a:spcAft>
              <a:buNone/>
            </a:pPr>
            <a:r>
              <a:rPr lang="fr-FR" sz="2400" dirty="0">
                <a:effectLst/>
                <a:latin typeface="Times New Roman" panose="02020603050405020304" pitchFamily="18" charset="0"/>
                <a:ea typeface="Times New Roman" panose="02020603050405020304" pitchFamily="18" charset="0"/>
                <a:cs typeface="Times New Roman" panose="02020603050405020304" pitchFamily="18" charset="0"/>
              </a:rPr>
              <a:t>Ensuite, je  </a:t>
            </a:r>
            <a:r>
              <a:rPr lang="fr-FR" sz="2400" dirty="0">
                <a:solidFill>
                  <a:srgbClr val="FF0000"/>
                </a:solidFill>
                <a:effectLst/>
                <a:latin typeface="Times New Roman" panose="02020603050405020304" pitchFamily="18" charset="0"/>
                <a:ea typeface="Times New Roman" panose="02020603050405020304" pitchFamily="18" charset="0"/>
                <a:cs typeface="Times New Roman" panose="02020603050405020304" pitchFamily="18" charset="0"/>
              </a:rPr>
              <a:t>leur</a:t>
            </a:r>
            <a:r>
              <a:rPr lang="fr-FR" sz="2400" dirty="0">
                <a:solidFill>
                  <a:srgbClr val="FF0000"/>
                </a:solidFill>
                <a:latin typeface="Times New Roman" panose="02020603050405020304" pitchFamily="18" charset="0"/>
                <a:ea typeface="Times New Roman" panose="02020603050405020304" pitchFamily="18" charset="0"/>
                <a:cs typeface="Times New Roman" panose="02020603050405020304" pitchFamily="18" charset="0"/>
              </a:rPr>
              <a:t> </a:t>
            </a:r>
            <a:r>
              <a:rPr lang="fr-FR" sz="2400" dirty="0">
                <a:effectLst/>
                <a:latin typeface="Times New Roman" panose="02020603050405020304" pitchFamily="18" charset="0"/>
                <a:ea typeface="Times New Roman" panose="02020603050405020304" pitchFamily="18" charset="0"/>
                <a:cs typeface="Times New Roman" panose="02020603050405020304" pitchFamily="18" charset="0"/>
              </a:rPr>
              <a:t>  parle longuement.</a:t>
            </a:r>
            <a:endParaRPr lang="fr-FR" sz="2400" dirty="0">
              <a:effectLst/>
              <a:latin typeface="Calibri" panose="020F0502020204030204" pitchFamily="34" charset="0"/>
              <a:ea typeface="Calibri" panose="020F0502020204030204" pitchFamily="34" charset="0"/>
              <a:cs typeface="Times New Roman" panose="02020603050405020304" pitchFamily="18" charset="0"/>
            </a:endParaRPr>
          </a:p>
          <a:p>
            <a:pPr marL="0" indent="0" algn="just">
              <a:lnSpc>
                <a:spcPct val="115000"/>
              </a:lnSpc>
              <a:spcAft>
                <a:spcPts val="1000"/>
              </a:spcAft>
              <a:buNone/>
            </a:pPr>
            <a:r>
              <a:rPr lang="fr-FR" sz="2400" dirty="0">
                <a:effectLst/>
                <a:latin typeface="Times New Roman" panose="02020603050405020304" pitchFamily="18" charset="0"/>
                <a:ea typeface="Times New Roman" panose="02020603050405020304" pitchFamily="18" charset="0"/>
                <a:cs typeface="Times New Roman" panose="02020603050405020304" pitchFamily="18" charset="0"/>
              </a:rPr>
              <a:t>Puis Pierre   </a:t>
            </a:r>
            <a:r>
              <a:rPr lang="fr-FR" sz="2400" dirty="0">
                <a:solidFill>
                  <a:srgbClr val="FF0000"/>
                </a:solidFill>
                <a:effectLst/>
                <a:latin typeface="Times New Roman" panose="02020603050405020304" pitchFamily="18" charset="0"/>
                <a:ea typeface="Times New Roman" panose="02020603050405020304" pitchFamily="18" charset="0"/>
                <a:cs typeface="Times New Roman" panose="02020603050405020304" pitchFamily="18" charset="0"/>
              </a:rPr>
              <a:t>les</a:t>
            </a:r>
            <a:r>
              <a:rPr lang="fr-FR" sz="2400" dirty="0">
                <a:effectLst/>
                <a:latin typeface="Times New Roman" panose="02020603050405020304" pitchFamily="18" charset="0"/>
                <a:ea typeface="Times New Roman" panose="02020603050405020304" pitchFamily="18" charset="0"/>
                <a:cs typeface="Times New Roman" panose="02020603050405020304" pitchFamily="18" charset="0"/>
              </a:rPr>
              <a:t>   mange.</a:t>
            </a:r>
            <a:endParaRPr lang="fr-FR" sz="2400" dirty="0">
              <a:effectLst/>
              <a:latin typeface="Calibri" panose="020F0502020204030204" pitchFamily="34" charset="0"/>
              <a:ea typeface="Calibri" panose="020F0502020204030204" pitchFamily="34" charset="0"/>
              <a:cs typeface="Times New Roman" panose="02020603050405020304" pitchFamily="18" charset="0"/>
            </a:endParaRPr>
          </a:p>
          <a:p>
            <a:pPr marL="0" indent="0">
              <a:buNone/>
            </a:pPr>
            <a:endParaRPr lang="fr-FR" dirty="0"/>
          </a:p>
        </p:txBody>
      </p:sp>
      <p:sp>
        <p:nvSpPr>
          <p:cNvPr id="4" name="Rectangle 3">
            <a:extLst>
              <a:ext uri="{FF2B5EF4-FFF2-40B4-BE49-F238E27FC236}">
                <a16:creationId xmlns:a16="http://schemas.microsoft.com/office/drawing/2014/main" id="{2A4CDDF2-3F7D-2599-F373-5EC427F7BB16}"/>
              </a:ext>
            </a:extLst>
          </p:cNvPr>
          <p:cNvSpPr/>
          <p:nvPr/>
        </p:nvSpPr>
        <p:spPr>
          <a:xfrm>
            <a:off x="838200" y="1825625"/>
            <a:ext cx="779585" cy="495544"/>
          </a:xfrm>
          <a:prstGeom prst="rect">
            <a:avLst/>
          </a:prstGeom>
          <a:no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5" name="Rectangle 4">
            <a:extLst>
              <a:ext uri="{FF2B5EF4-FFF2-40B4-BE49-F238E27FC236}">
                <a16:creationId xmlns:a16="http://schemas.microsoft.com/office/drawing/2014/main" id="{7E5471C4-08EF-6FF3-6FFF-42A0693ADA34}"/>
              </a:ext>
            </a:extLst>
          </p:cNvPr>
          <p:cNvSpPr/>
          <p:nvPr/>
        </p:nvSpPr>
        <p:spPr>
          <a:xfrm>
            <a:off x="2297723" y="2540733"/>
            <a:ext cx="597877" cy="460375"/>
          </a:xfrm>
          <a:prstGeom prst="rect">
            <a:avLst/>
          </a:prstGeom>
          <a:no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6" name="Rectangle 5">
            <a:extLst>
              <a:ext uri="{FF2B5EF4-FFF2-40B4-BE49-F238E27FC236}">
                <a16:creationId xmlns:a16="http://schemas.microsoft.com/office/drawing/2014/main" id="{5517B603-6B69-66CD-42B3-056C04EC1BD8}"/>
              </a:ext>
            </a:extLst>
          </p:cNvPr>
          <p:cNvSpPr/>
          <p:nvPr/>
        </p:nvSpPr>
        <p:spPr>
          <a:xfrm>
            <a:off x="2356339" y="3136043"/>
            <a:ext cx="539261" cy="720849"/>
          </a:xfrm>
          <a:prstGeom prst="rect">
            <a:avLst/>
          </a:prstGeom>
          <a:no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a:p>
        </p:txBody>
      </p:sp>
    </p:spTree>
    <p:extLst>
      <p:ext uri="{BB962C8B-B14F-4D97-AF65-F5344CB8AC3E}">
        <p14:creationId xmlns:p14="http://schemas.microsoft.com/office/powerpoint/2010/main" val="3261945427"/>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814CF6C-C5E2-CDBC-2EC1-3220FBACC884}"/>
            </a:ext>
          </a:extLst>
        </p:cNvPr>
        <p:cNvGrpSpPr/>
        <p:nvPr/>
      </p:nvGrpSpPr>
      <p:grpSpPr>
        <a:xfrm>
          <a:off x="0" y="0"/>
          <a:ext cx="0" cy="0"/>
          <a:chOff x="0" y="0"/>
          <a:chExt cx="0" cy="0"/>
        </a:xfrm>
      </p:grpSpPr>
      <p:sp>
        <p:nvSpPr>
          <p:cNvPr id="2" name="Titre 1">
            <a:extLst>
              <a:ext uri="{FF2B5EF4-FFF2-40B4-BE49-F238E27FC236}">
                <a16:creationId xmlns:a16="http://schemas.microsoft.com/office/drawing/2014/main" id="{E60C8CE5-F9CD-EB02-0FFE-ACE1167CC327}"/>
              </a:ext>
            </a:extLst>
          </p:cNvPr>
          <p:cNvSpPr>
            <a:spLocks noGrp="1"/>
          </p:cNvSpPr>
          <p:nvPr>
            <p:ph type="title"/>
          </p:nvPr>
        </p:nvSpPr>
        <p:spPr/>
        <p:txBody>
          <a:bodyPr/>
          <a:lstStyle/>
          <a:p>
            <a:endParaRPr lang="fr-FR"/>
          </a:p>
        </p:txBody>
      </p:sp>
      <p:graphicFrame>
        <p:nvGraphicFramePr>
          <p:cNvPr id="4" name="Espace réservé du contenu 3">
            <a:extLst>
              <a:ext uri="{FF2B5EF4-FFF2-40B4-BE49-F238E27FC236}">
                <a16:creationId xmlns:a16="http://schemas.microsoft.com/office/drawing/2014/main" id="{5CE885C2-4856-9727-9C1F-347B4E24047C}"/>
              </a:ext>
            </a:extLst>
          </p:cNvPr>
          <p:cNvGraphicFramePr>
            <a:graphicFrameLocks noGrp="1"/>
          </p:cNvGraphicFramePr>
          <p:nvPr>
            <p:ph idx="1"/>
          </p:nvPr>
        </p:nvGraphicFramePr>
        <p:xfrm>
          <a:off x="838200" y="1825625"/>
          <a:ext cx="10515596" cy="1706880"/>
        </p:xfrm>
        <a:graphic>
          <a:graphicData uri="http://schemas.openxmlformats.org/drawingml/2006/table">
            <a:tbl>
              <a:tblPr firstRow="1" bandRow="1">
                <a:tableStyleId>{5940675A-B579-460E-94D1-54222C63F5DA}</a:tableStyleId>
              </a:tblPr>
              <a:tblGrid>
                <a:gridCol w="1502228">
                  <a:extLst>
                    <a:ext uri="{9D8B030D-6E8A-4147-A177-3AD203B41FA5}">
                      <a16:colId xmlns:a16="http://schemas.microsoft.com/office/drawing/2014/main" val="2659791610"/>
                    </a:ext>
                  </a:extLst>
                </a:gridCol>
                <a:gridCol w="1502228">
                  <a:extLst>
                    <a:ext uri="{9D8B030D-6E8A-4147-A177-3AD203B41FA5}">
                      <a16:colId xmlns:a16="http://schemas.microsoft.com/office/drawing/2014/main" val="4266028396"/>
                    </a:ext>
                  </a:extLst>
                </a:gridCol>
                <a:gridCol w="1502228">
                  <a:extLst>
                    <a:ext uri="{9D8B030D-6E8A-4147-A177-3AD203B41FA5}">
                      <a16:colId xmlns:a16="http://schemas.microsoft.com/office/drawing/2014/main" val="2007507860"/>
                    </a:ext>
                  </a:extLst>
                </a:gridCol>
                <a:gridCol w="1502228">
                  <a:extLst>
                    <a:ext uri="{9D8B030D-6E8A-4147-A177-3AD203B41FA5}">
                      <a16:colId xmlns:a16="http://schemas.microsoft.com/office/drawing/2014/main" val="4225708062"/>
                    </a:ext>
                  </a:extLst>
                </a:gridCol>
                <a:gridCol w="1502228">
                  <a:extLst>
                    <a:ext uri="{9D8B030D-6E8A-4147-A177-3AD203B41FA5}">
                      <a16:colId xmlns:a16="http://schemas.microsoft.com/office/drawing/2014/main" val="966506526"/>
                    </a:ext>
                  </a:extLst>
                </a:gridCol>
                <a:gridCol w="1502228">
                  <a:extLst>
                    <a:ext uri="{9D8B030D-6E8A-4147-A177-3AD203B41FA5}">
                      <a16:colId xmlns:a16="http://schemas.microsoft.com/office/drawing/2014/main" val="1904337324"/>
                    </a:ext>
                  </a:extLst>
                </a:gridCol>
                <a:gridCol w="1502228">
                  <a:extLst>
                    <a:ext uri="{9D8B030D-6E8A-4147-A177-3AD203B41FA5}">
                      <a16:colId xmlns:a16="http://schemas.microsoft.com/office/drawing/2014/main" val="3303266431"/>
                    </a:ext>
                  </a:extLst>
                </a:gridCol>
              </a:tblGrid>
              <a:tr h="370840">
                <a:tc>
                  <a:txBody>
                    <a:bodyPr/>
                    <a:lstStyle/>
                    <a:p>
                      <a:endParaRPr lang="fr-FR" sz="2200" dirty="0"/>
                    </a:p>
                  </a:txBody>
                  <a:tcPr>
                    <a:lnL w="12700" cap="flat" cmpd="sng" algn="ctr">
                      <a:noFill/>
                      <a:prstDash val="solid"/>
                      <a:round/>
                      <a:headEnd type="none" w="med" len="med"/>
                      <a:tailEnd type="none" w="med" len="med"/>
                    </a:lnL>
                    <a:lnT w="12700" cap="flat" cmpd="sng" algn="ctr">
                      <a:noFill/>
                      <a:prstDash val="solid"/>
                      <a:round/>
                      <a:headEnd type="none" w="med" len="med"/>
                      <a:tailEnd type="none" w="med" len="med"/>
                    </a:lnT>
                    <a:solidFill>
                      <a:schemeClr val="bg1"/>
                    </a:solidFill>
                  </a:tcPr>
                </a:tc>
                <a:tc gridSpan="2">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fr-FR" sz="2200" dirty="0"/>
                        <a:t>pronom personnel sujet</a:t>
                      </a:r>
                    </a:p>
                  </a:txBody>
                  <a:tcPr>
                    <a:solidFill>
                      <a:schemeClr val="accent5">
                        <a:lumMod val="20000"/>
                        <a:lumOff val="80000"/>
                      </a:schemeClr>
                    </a:solidFill>
                  </a:tcPr>
                </a:tc>
                <a:tc hMerge="1">
                  <a:txBody>
                    <a:bodyPr/>
                    <a:lstStyle/>
                    <a:p>
                      <a:endParaRPr lang="fr-FR" dirty="0"/>
                    </a:p>
                  </a:txBody>
                  <a:tcPr/>
                </a:tc>
                <a:tc gridSpan="2">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fr-FR" sz="2200" dirty="0"/>
                        <a:t>pronom personnel COD</a:t>
                      </a:r>
                    </a:p>
                  </a:txBody>
                  <a:tcPr>
                    <a:solidFill>
                      <a:schemeClr val="accent5">
                        <a:lumMod val="20000"/>
                        <a:lumOff val="80000"/>
                      </a:schemeClr>
                    </a:solidFill>
                  </a:tcPr>
                </a:tc>
                <a:tc hMerge="1">
                  <a:txBody>
                    <a:bodyPr/>
                    <a:lstStyle/>
                    <a:p>
                      <a:endParaRPr lang="fr-FR" dirty="0"/>
                    </a:p>
                  </a:txBody>
                  <a:tcPr/>
                </a:tc>
                <a:tc gridSpan="2">
                  <a:txBody>
                    <a:bodyPr/>
                    <a:lstStyle/>
                    <a:p>
                      <a:r>
                        <a:rPr lang="fr-FR" sz="2200" dirty="0"/>
                        <a:t>pronom personnel COI</a:t>
                      </a:r>
                    </a:p>
                  </a:txBody>
                  <a:tcPr>
                    <a:solidFill>
                      <a:schemeClr val="accent5">
                        <a:lumMod val="20000"/>
                        <a:lumOff val="80000"/>
                      </a:schemeClr>
                    </a:solidFill>
                  </a:tcPr>
                </a:tc>
                <a:tc hMerge="1">
                  <a:txBody>
                    <a:bodyPr/>
                    <a:lstStyle/>
                    <a:p>
                      <a:endParaRPr lang="fr-FR" dirty="0"/>
                    </a:p>
                  </a:txBody>
                  <a:tcPr/>
                </a:tc>
                <a:extLst>
                  <a:ext uri="{0D108BD9-81ED-4DB2-BD59-A6C34878D82A}">
                    <a16:rowId xmlns:a16="http://schemas.microsoft.com/office/drawing/2014/main" val="1005309152"/>
                  </a:ext>
                </a:extLst>
              </a:tr>
              <a:tr h="370840">
                <a:tc>
                  <a:txBody>
                    <a:bodyPr/>
                    <a:lstStyle/>
                    <a:p>
                      <a:endParaRPr lang="fr-FR" sz="2200" dirty="0"/>
                    </a:p>
                  </a:txBody>
                  <a:tcPr>
                    <a:solidFill>
                      <a:schemeClr val="accent5">
                        <a:lumMod val="20000"/>
                        <a:lumOff val="80000"/>
                      </a:schemeClr>
                    </a:solidFill>
                  </a:tcPr>
                </a:tc>
                <a:tc>
                  <a:txBody>
                    <a:bodyPr/>
                    <a:lstStyle/>
                    <a:p>
                      <a:r>
                        <a:rPr lang="fr-FR" sz="2200" dirty="0"/>
                        <a:t>masculin</a:t>
                      </a:r>
                    </a:p>
                  </a:txBody>
                  <a:tcPr/>
                </a:tc>
                <a:tc>
                  <a:txBody>
                    <a:bodyPr/>
                    <a:lstStyle/>
                    <a:p>
                      <a:r>
                        <a:rPr lang="fr-FR" sz="2200" dirty="0"/>
                        <a:t>féminin</a:t>
                      </a:r>
                    </a:p>
                  </a:txBody>
                  <a:tcPr/>
                </a:tc>
                <a:tc>
                  <a:txBody>
                    <a:bodyPr/>
                    <a:lstStyle/>
                    <a:p>
                      <a:r>
                        <a:rPr lang="fr-FR" sz="2200" dirty="0"/>
                        <a:t>masculin</a:t>
                      </a:r>
                    </a:p>
                  </a:txBody>
                  <a:tcPr/>
                </a:tc>
                <a:tc>
                  <a:txBody>
                    <a:bodyPr/>
                    <a:lstStyle/>
                    <a:p>
                      <a:r>
                        <a:rPr lang="fr-FR" sz="2200" dirty="0"/>
                        <a:t>féminin</a:t>
                      </a:r>
                    </a:p>
                  </a:txBody>
                  <a:tcPr/>
                </a:tc>
                <a:tc>
                  <a:txBody>
                    <a:bodyPr/>
                    <a:lstStyle/>
                    <a:p>
                      <a:r>
                        <a:rPr lang="fr-FR" sz="2200" dirty="0"/>
                        <a:t>masculin</a:t>
                      </a:r>
                    </a:p>
                  </a:txBody>
                  <a:tcPr/>
                </a:tc>
                <a:tc>
                  <a:txBody>
                    <a:bodyPr/>
                    <a:lstStyle/>
                    <a:p>
                      <a:r>
                        <a:rPr lang="fr-FR" sz="2200" dirty="0"/>
                        <a:t>féminin</a:t>
                      </a:r>
                    </a:p>
                  </a:txBody>
                  <a:tcPr/>
                </a:tc>
                <a:extLst>
                  <a:ext uri="{0D108BD9-81ED-4DB2-BD59-A6C34878D82A}">
                    <a16:rowId xmlns:a16="http://schemas.microsoft.com/office/drawing/2014/main" val="45331855"/>
                  </a:ext>
                </a:extLst>
              </a:tr>
              <a:tr h="370840">
                <a:tc>
                  <a:txBody>
                    <a:bodyPr/>
                    <a:lstStyle/>
                    <a:p>
                      <a:r>
                        <a:rPr lang="fr-FR" sz="2200" dirty="0"/>
                        <a:t>singulier</a:t>
                      </a:r>
                    </a:p>
                  </a:txBody>
                  <a:tcPr>
                    <a:solidFill>
                      <a:schemeClr val="accent5">
                        <a:lumMod val="20000"/>
                        <a:lumOff val="80000"/>
                      </a:schemeClr>
                    </a:solidFill>
                  </a:tcPr>
                </a:tc>
                <a:tc>
                  <a:txBody>
                    <a:bodyPr/>
                    <a:lstStyle/>
                    <a:p>
                      <a:r>
                        <a:rPr lang="fr-FR" sz="2200" dirty="0"/>
                        <a:t>il</a:t>
                      </a:r>
                    </a:p>
                  </a:txBody>
                  <a:tcPr/>
                </a:tc>
                <a:tc>
                  <a:txBody>
                    <a:bodyPr/>
                    <a:lstStyle/>
                    <a:p>
                      <a:r>
                        <a:rPr lang="fr-FR" sz="2200" dirty="0"/>
                        <a:t>elle</a:t>
                      </a:r>
                    </a:p>
                  </a:txBody>
                  <a:tcPr/>
                </a:tc>
                <a:tc>
                  <a:txBody>
                    <a:bodyPr/>
                    <a:lstStyle/>
                    <a:p>
                      <a:r>
                        <a:rPr lang="fr-FR" sz="2200" dirty="0"/>
                        <a:t>le</a:t>
                      </a:r>
                    </a:p>
                  </a:txBody>
                  <a:tcPr/>
                </a:tc>
                <a:tc>
                  <a:txBody>
                    <a:bodyPr/>
                    <a:lstStyle/>
                    <a:p>
                      <a:r>
                        <a:rPr lang="fr-FR" sz="2200" dirty="0"/>
                        <a:t>la</a:t>
                      </a:r>
                    </a:p>
                  </a:txBody>
                  <a:tcPr/>
                </a:tc>
                <a:tc>
                  <a:txBody>
                    <a:bodyPr/>
                    <a:lstStyle/>
                    <a:p>
                      <a:r>
                        <a:rPr lang="fr-FR" sz="2200" dirty="0"/>
                        <a:t>lui</a:t>
                      </a:r>
                    </a:p>
                  </a:txBody>
                  <a:tcPr/>
                </a:tc>
                <a:tc>
                  <a:txBody>
                    <a:bodyPr/>
                    <a:lstStyle/>
                    <a:p>
                      <a:r>
                        <a:rPr lang="fr-FR" sz="2200" dirty="0"/>
                        <a:t>lui</a:t>
                      </a:r>
                    </a:p>
                  </a:txBody>
                  <a:tcPr/>
                </a:tc>
                <a:extLst>
                  <a:ext uri="{0D108BD9-81ED-4DB2-BD59-A6C34878D82A}">
                    <a16:rowId xmlns:a16="http://schemas.microsoft.com/office/drawing/2014/main" val="1742145839"/>
                  </a:ext>
                </a:extLst>
              </a:tr>
              <a:tr h="370840">
                <a:tc>
                  <a:txBody>
                    <a:bodyPr/>
                    <a:lstStyle/>
                    <a:p>
                      <a:r>
                        <a:rPr lang="fr-FR" sz="2200" dirty="0"/>
                        <a:t>pluriel</a:t>
                      </a:r>
                    </a:p>
                  </a:txBody>
                  <a:tcPr>
                    <a:solidFill>
                      <a:schemeClr val="accent5">
                        <a:lumMod val="20000"/>
                        <a:lumOff val="80000"/>
                      </a:schemeClr>
                    </a:solidFill>
                  </a:tcPr>
                </a:tc>
                <a:tc>
                  <a:txBody>
                    <a:bodyPr/>
                    <a:lstStyle/>
                    <a:p>
                      <a:r>
                        <a:rPr lang="fr-FR" sz="2200" dirty="0"/>
                        <a:t>ils</a:t>
                      </a:r>
                    </a:p>
                  </a:txBody>
                  <a:tcPr/>
                </a:tc>
                <a:tc>
                  <a:txBody>
                    <a:bodyPr/>
                    <a:lstStyle/>
                    <a:p>
                      <a:r>
                        <a:rPr lang="fr-FR" sz="2200" dirty="0"/>
                        <a:t>elles</a:t>
                      </a:r>
                    </a:p>
                  </a:txBody>
                  <a:tcPr/>
                </a:tc>
                <a:tc>
                  <a:txBody>
                    <a:bodyPr/>
                    <a:lstStyle/>
                    <a:p>
                      <a:r>
                        <a:rPr lang="fr-FR" sz="2200" dirty="0"/>
                        <a:t>les</a:t>
                      </a:r>
                    </a:p>
                  </a:txBody>
                  <a:tcPr/>
                </a:tc>
                <a:tc>
                  <a:txBody>
                    <a:bodyPr/>
                    <a:lstStyle/>
                    <a:p>
                      <a:r>
                        <a:rPr lang="fr-FR" sz="2200" dirty="0"/>
                        <a:t>les</a:t>
                      </a:r>
                    </a:p>
                  </a:txBody>
                  <a:tcPr/>
                </a:tc>
                <a:tc>
                  <a:txBody>
                    <a:bodyPr/>
                    <a:lstStyle/>
                    <a:p>
                      <a:r>
                        <a:rPr lang="fr-FR" sz="2200" dirty="0"/>
                        <a:t>leur</a:t>
                      </a:r>
                    </a:p>
                  </a:txBody>
                  <a:tcPr/>
                </a:tc>
                <a:tc>
                  <a:txBody>
                    <a:bodyPr/>
                    <a:lstStyle/>
                    <a:p>
                      <a:r>
                        <a:rPr lang="fr-FR" sz="2200" dirty="0"/>
                        <a:t>leur</a:t>
                      </a:r>
                    </a:p>
                  </a:txBody>
                  <a:tcPr/>
                </a:tc>
                <a:extLst>
                  <a:ext uri="{0D108BD9-81ED-4DB2-BD59-A6C34878D82A}">
                    <a16:rowId xmlns:a16="http://schemas.microsoft.com/office/drawing/2014/main" val="4190948714"/>
                  </a:ext>
                </a:extLst>
              </a:tr>
            </a:tbl>
          </a:graphicData>
        </a:graphic>
      </p:graphicFrame>
    </p:spTree>
    <p:extLst>
      <p:ext uri="{BB962C8B-B14F-4D97-AF65-F5344CB8AC3E}">
        <p14:creationId xmlns:p14="http://schemas.microsoft.com/office/powerpoint/2010/main" val="944042996"/>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0CD8247A-B9A4-F90C-7313-F34592940B65}"/>
              </a:ext>
            </a:extLst>
          </p:cNvPr>
          <p:cNvSpPr>
            <a:spLocks noGrp="1"/>
          </p:cNvSpPr>
          <p:nvPr>
            <p:ph type="title"/>
          </p:nvPr>
        </p:nvSpPr>
        <p:spPr/>
        <p:txBody>
          <a:bodyPr/>
          <a:lstStyle/>
          <a:p>
            <a:endParaRPr lang="fr-FR"/>
          </a:p>
        </p:txBody>
      </p:sp>
      <p:sp>
        <p:nvSpPr>
          <p:cNvPr id="3" name="Espace réservé du contenu 2">
            <a:extLst>
              <a:ext uri="{FF2B5EF4-FFF2-40B4-BE49-F238E27FC236}">
                <a16:creationId xmlns:a16="http://schemas.microsoft.com/office/drawing/2014/main" id="{0756A80A-90B6-A67A-A932-664F1DED7660}"/>
              </a:ext>
            </a:extLst>
          </p:cNvPr>
          <p:cNvSpPr>
            <a:spLocks noGrp="1"/>
          </p:cNvSpPr>
          <p:nvPr>
            <p:ph idx="1"/>
          </p:nvPr>
        </p:nvSpPr>
        <p:spPr/>
        <p:txBody>
          <a:bodyPr/>
          <a:lstStyle/>
          <a:p>
            <a:pPr marL="0" indent="0">
              <a:buNone/>
            </a:pPr>
            <a:endParaRPr lang="fr-FR" dirty="0"/>
          </a:p>
          <a:p>
            <a:pPr marL="0" indent="0" algn="just">
              <a:lnSpc>
                <a:spcPct val="115000"/>
              </a:lnSpc>
              <a:spcAft>
                <a:spcPts val="1000"/>
              </a:spcAft>
              <a:buNone/>
            </a:pPr>
            <a:r>
              <a:rPr lang="fr-FR" sz="2400" dirty="0"/>
              <a:t>	</a:t>
            </a:r>
            <a:r>
              <a:rPr lang="fr-FR" sz="2400" dirty="0">
                <a:effectLst/>
                <a:latin typeface="Times New Roman" panose="02020603050405020304" pitchFamily="18" charset="0"/>
                <a:ea typeface="Times New Roman" panose="02020603050405020304" pitchFamily="18" charset="0"/>
                <a:cs typeface="Times New Roman" panose="02020603050405020304" pitchFamily="18" charset="0"/>
              </a:rPr>
              <a:t>	</a:t>
            </a:r>
            <a:r>
              <a:rPr lang="fr-FR" sz="2400" dirty="0">
                <a:solidFill>
                  <a:srgbClr val="00B050"/>
                </a:solidFill>
                <a:effectLst/>
                <a:latin typeface="Times New Roman" panose="02020603050405020304" pitchFamily="18" charset="0"/>
                <a:ea typeface="Times New Roman" panose="02020603050405020304" pitchFamily="18" charset="0"/>
                <a:cs typeface="Times New Roman" panose="02020603050405020304" pitchFamily="18" charset="0"/>
              </a:rPr>
              <a:t>Il</a:t>
            </a:r>
            <a:r>
              <a:rPr lang="fr-FR" sz="2400" dirty="0">
                <a:effectLst/>
                <a:latin typeface="Times New Roman" panose="02020603050405020304" pitchFamily="18" charset="0"/>
                <a:ea typeface="Times New Roman" panose="02020603050405020304" pitchFamily="18" charset="0"/>
                <a:cs typeface="Times New Roman" panose="02020603050405020304" pitchFamily="18" charset="0"/>
              </a:rPr>
              <a:t> </a:t>
            </a:r>
            <a:r>
              <a:rPr lang="fr-FR" sz="2400" dirty="0">
                <a:solidFill>
                  <a:srgbClr val="FF0000"/>
                </a:solidFill>
                <a:effectLst/>
                <a:latin typeface="Times New Roman" panose="02020603050405020304" pitchFamily="18" charset="0"/>
                <a:ea typeface="Times New Roman" panose="02020603050405020304" pitchFamily="18" charset="0"/>
                <a:cs typeface="Times New Roman" panose="02020603050405020304" pitchFamily="18" charset="0"/>
              </a:rPr>
              <a:t>le mange</a:t>
            </a:r>
            <a:endParaRPr lang="fr-FR" sz="2400" dirty="0">
              <a:solidFill>
                <a:srgbClr val="FF0000"/>
              </a:solidFill>
              <a:effectLst/>
              <a:latin typeface="Calibri" panose="020F0502020204030204" pitchFamily="34" charset="0"/>
              <a:ea typeface="Calibri" panose="020F0502020204030204" pitchFamily="34" charset="0"/>
              <a:cs typeface="Times New Roman" panose="02020603050405020304" pitchFamily="18" charset="0"/>
            </a:endParaRPr>
          </a:p>
          <a:p>
            <a:pPr marL="0" indent="0" algn="just">
              <a:lnSpc>
                <a:spcPct val="115000"/>
              </a:lnSpc>
              <a:spcAft>
                <a:spcPts val="1000"/>
              </a:spcAft>
              <a:buNone/>
            </a:pPr>
            <a:r>
              <a:rPr lang="fr-FR" sz="2400" dirty="0">
                <a:effectLst/>
                <a:latin typeface="Times New Roman" panose="02020603050405020304" pitchFamily="18" charset="0"/>
                <a:ea typeface="Times New Roman" panose="02020603050405020304" pitchFamily="18" charset="0"/>
                <a:cs typeface="Times New Roman" panose="02020603050405020304" pitchFamily="18" charset="0"/>
              </a:rPr>
              <a:t>		</a:t>
            </a:r>
            <a:r>
              <a:rPr lang="fr-FR" sz="2400" dirty="0">
                <a:solidFill>
                  <a:srgbClr val="00B050"/>
                </a:solidFill>
                <a:effectLst/>
                <a:latin typeface="Times New Roman" panose="02020603050405020304" pitchFamily="18" charset="0"/>
                <a:ea typeface="Times New Roman" panose="02020603050405020304" pitchFamily="18" charset="0"/>
                <a:cs typeface="Times New Roman" panose="02020603050405020304" pitchFamily="18" charset="0"/>
              </a:rPr>
              <a:t>Il</a:t>
            </a:r>
            <a:r>
              <a:rPr lang="fr-FR" sz="2400" dirty="0">
                <a:effectLst/>
                <a:latin typeface="Times New Roman" panose="02020603050405020304" pitchFamily="18" charset="0"/>
                <a:ea typeface="Times New Roman" panose="02020603050405020304" pitchFamily="18" charset="0"/>
                <a:cs typeface="Times New Roman" panose="02020603050405020304" pitchFamily="18" charset="0"/>
              </a:rPr>
              <a:t> </a:t>
            </a:r>
            <a:r>
              <a:rPr lang="fr-FR" sz="2400" dirty="0">
                <a:solidFill>
                  <a:srgbClr val="FF0000"/>
                </a:solidFill>
                <a:effectLst/>
                <a:latin typeface="Times New Roman" panose="02020603050405020304" pitchFamily="18" charset="0"/>
                <a:ea typeface="Times New Roman" panose="02020603050405020304" pitchFamily="18" charset="0"/>
                <a:cs typeface="Times New Roman" panose="02020603050405020304" pitchFamily="18" charset="0"/>
              </a:rPr>
              <a:t>les mange</a:t>
            </a:r>
            <a:r>
              <a:rPr lang="fr-FR" sz="2400" dirty="0">
                <a:effectLst/>
                <a:latin typeface="Times New Roman" panose="02020603050405020304" pitchFamily="18" charset="0"/>
                <a:ea typeface="Times New Roman" panose="02020603050405020304" pitchFamily="18" charset="0"/>
                <a:cs typeface="Times New Roman" panose="02020603050405020304" pitchFamily="18" charset="0"/>
              </a:rPr>
              <a:t>.</a:t>
            </a:r>
            <a:endParaRPr lang="fr-FR" sz="2400" dirty="0">
              <a:effectLst/>
              <a:latin typeface="Calibri" panose="020F0502020204030204" pitchFamily="34" charset="0"/>
              <a:ea typeface="Calibri" panose="020F0502020204030204" pitchFamily="34" charset="0"/>
              <a:cs typeface="Times New Roman" panose="02020603050405020304" pitchFamily="18" charset="0"/>
            </a:endParaRPr>
          </a:p>
          <a:p>
            <a:pPr marL="0" indent="0">
              <a:buNone/>
            </a:pPr>
            <a:endParaRPr lang="fr-FR" dirty="0"/>
          </a:p>
        </p:txBody>
      </p:sp>
    </p:spTree>
    <p:extLst>
      <p:ext uri="{BB962C8B-B14F-4D97-AF65-F5344CB8AC3E}">
        <p14:creationId xmlns:p14="http://schemas.microsoft.com/office/powerpoint/2010/main" val="1779827914"/>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DDAF255-9BE9-297C-A55C-659567D48A55}"/>
            </a:ext>
          </a:extLst>
        </p:cNvPr>
        <p:cNvGrpSpPr/>
        <p:nvPr/>
      </p:nvGrpSpPr>
      <p:grpSpPr>
        <a:xfrm>
          <a:off x="0" y="0"/>
          <a:ext cx="0" cy="0"/>
          <a:chOff x="0" y="0"/>
          <a:chExt cx="0" cy="0"/>
        </a:xfrm>
      </p:grpSpPr>
      <p:sp>
        <p:nvSpPr>
          <p:cNvPr id="2" name="Titre 1">
            <a:extLst>
              <a:ext uri="{FF2B5EF4-FFF2-40B4-BE49-F238E27FC236}">
                <a16:creationId xmlns:a16="http://schemas.microsoft.com/office/drawing/2014/main" id="{4F3F5920-B867-3016-F18C-66AF7DF2F0ED}"/>
              </a:ext>
            </a:extLst>
          </p:cNvPr>
          <p:cNvSpPr>
            <a:spLocks noGrp="1"/>
          </p:cNvSpPr>
          <p:nvPr>
            <p:ph type="title"/>
          </p:nvPr>
        </p:nvSpPr>
        <p:spPr/>
        <p:txBody>
          <a:bodyPr/>
          <a:lstStyle/>
          <a:p>
            <a:endParaRPr lang="fr-FR"/>
          </a:p>
        </p:txBody>
      </p:sp>
      <p:sp>
        <p:nvSpPr>
          <p:cNvPr id="3" name="Espace réservé du contenu 2">
            <a:extLst>
              <a:ext uri="{FF2B5EF4-FFF2-40B4-BE49-F238E27FC236}">
                <a16:creationId xmlns:a16="http://schemas.microsoft.com/office/drawing/2014/main" id="{EB8A9D6A-906C-666A-09B0-72C68B8126A1}"/>
              </a:ext>
            </a:extLst>
          </p:cNvPr>
          <p:cNvSpPr>
            <a:spLocks noGrp="1"/>
          </p:cNvSpPr>
          <p:nvPr>
            <p:ph idx="1"/>
          </p:nvPr>
        </p:nvSpPr>
        <p:spPr/>
        <p:txBody>
          <a:bodyPr/>
          <a:lstStyle/>
          <a:p>
            <a:pPr marL="0" indent="0">
              <a:buNone/>
            </a:pPr>
            <a:endParaRPr lang="fr-FR" dirty="0"/>
          </a:p>
          <a:p>
            <a:pPr marL="0" indent="0" algn="just">
              <a:lnSpc>
                <a:spcPct val="115000"/>
              </a:lnSpc>
              <a:spcAft>
                <a:spcPts val="1000"/>
              </a:spcAft>
              <a:buNone/>
            </a:pPr>
            <a:r>
              <a:rPr lang="fr-FR" sz="2400" dirty="0"/>
              <a:t>	</a:t>
            </a:r>
            <a:r>
              <a:rPr lang="fr-FR" sz="2400" dirty="0">
                <a:effectLst/>
                <a:latin typeface="Times New Roman" panose="02020603050405020304" pitchFamily="18" charset="0"/>
                <a:ea typeface="Times New Roman" panose="02020603050405020304" pitchFamily="18" charset="0"/>
                <a:cs typeface="Times New Roman" panose="02020603050405020304" pitchFamily="18" charset="0"/>
              </a:rPr>
              <a:t>	</a:t>
            </a:r>
            <a:r>
              <a:rPr lang="fr-FR" sz="2400" dirty="0">
                <a:solidFill>
                  <a:srgbClr val="00B050"/>
                </a:solidFill>
                <a:effectLst/>
                <a:latin typeface="Times New Roman" panose="02020603050405020304" pitchFamily="18" charset="0"/>
                <a:ea typeface="Times New Roman" panose="02020603050405020304" pitchFamily="18" charset="0"/>
                <a:cs typeface="Times New Roman" panose="02020603050405020304" pitchFamily="18" charset="0"/>
              </a:rPr>
              <a:t>Il</a:t>
            </a:r>
            <a:r>
              <a:rPr lang="fr-FR" sz="2400" dirty="0">
                <a:effectLst/>
                <a:latin typeface="Times New Roman" panose="02020603050405020304" pitchFamily="18" charset="0"/>
                <a:ea typeface="Times New Roman" panose="02020603050405020304" pitchFamily="18" charset="0"/>
                <a:cs typeface="Times New Roman" panose="02020603050405020304" pitchFamily="18" charset="0"/>
              </a:rPr>
              <a:t> </a:t>
            </a:r>
            <a:r>
              <a:rPr lang="fr-FR" sz="2400" dirty="0">
                <a:solidFill>
                  <a:srgbClr val="FF0000"/>
                </a:solidFill>
                <a:effectLst/>
                <a:latin typeface="Times New Roman" panose="02020603050405020304" pitchFamily="18" charset="0"/>
                <a:ea typeface="Times New Roman" panose="02020603050405020304" pitchFamily="18" charset="0"/>
                <a:cs typeface="Times New Roman" panose="02020603050405020304" pitchFamily="18" charset="0"/>
              </a:rPr>
              <a:t>le mange</a:t>
            </a:r>
            <a:endParaRPr lang="fr-FR" sz="2400" dirty="0">
              <a:solidFill>
                <a:srgbClr val="FF0000"/>
              </a:solidFill>
              <a:effectLst/>
              <a:latin typeface="Calibri" panose="020F0502020204030204" pitchFamily="34" charset="0"/>
              <a:ea typeface="Calibri" panose="020F0502020204030204" pitchFamily="34" charset="0"/>
              <a:cs typeface="Times New Roman" panose="02020603050405020304" pitchFamily="18" charset="0"/>
            </a:endParaRPr>
          </a:p>
          <a:p>
            <a:pPr marL="0" indent="0" algn="just">
              <a:lnSpc>
                <a:spcPct val="115000"/>
              </a:lnSpc>
              <a:spcAft>
                <a:spcPts val="1000"/>
              </a:spcAft>
              <a:buNone/>
            </a:pPr>
            <a:r>
              <a:rPr lang="fr-FR" sz="2400" dirty="0">
                <a:effectLst/>
                <a:latin typeface="Times New Roman" panose="02020603050405020304" pitchFamily="18" charset="0"/>
                <a:ea typeface="Times New Roman" panose="02020603050405020304" pitchFamily="18" charset="0"/>
                <a:cs typeface="Times New Roman" panose="02020603050405020304" pitchFamily="18" charset="0"/>
              </a:rPr>
              <a:t>		</a:t>
            </a:r>
            <a:r>
              <a:rPr lang="fr-FR" sz="2400" dirty="0">
                <a:solidFill>
                  <a:srgbClr val="00B050"/>
                </a:solidFill>
                <a:effectLst/>
                <a:latin typeface="Times New Roman" panose="02020603050405020304" pitchFamily="18" charset="0"/>
                <a:ea typeface="Times New Roman" panose="02020603050405020304" pitchFamily="18" charset="0"/>
                <a:cs typeface="Times New Roman" panose="02020603050405020304" pitchFamily="18" charset="0"/>
              </a:rPr>
              <a:t>Il</a:t>
            </a:r>
            <a:r>
              <a:rPr lang="fr-FR" sz="2400" dirty="0">
                <a:effectLst/>
                <a:latin typeface="Times New Roman" panose="02020603050405020304" pitchFamily="18" charset="0"/>
                <a:ea typeface="Times New Roman" panose="02020603050405020304" pitchFamily="18" charset="0"/>
                <a:cs typeface="Times New Roman" panose="02020603050405020304" pitchFamily="18" charset="0"/>
              </a:rPr>
              <a:t> </a:t>
            </a:r>
            <a:r>
              <a:rPr lang="fr-FR" sz="2400" dirty="0">
                <a:solidFill>
                  <a:srgbClr val="FF0000"/>
                </a:solidFill>
                <a:effectLst/>
                <a:latin typeface="Times New Roman" panose="02020603050405020304" pitchFamily="18" charset="0"/>
                <a:ea typeface="Times New Roman" panose="02020603050405020304" pitchFamily="18" charset="0"/>
                <a:cs typeface="Times New Roman" panose="02020603050405020304" pitchFamily="18" charset="0"/>
              </a:rPr>
              <a:t>les</a:t>
            </a:r>
            <a:r>
              <a:rPr lang="fr-FR" sz="2400" dirty="0">
                <a:effectLst/>
                <a:latin typeface="Times New Roman" panose="02020603050405020304" pitchFamily="18" charset="0"/>
                <a:ea typeface="Times New Roman" panose="02020603050405020304" pitchFamily="18" charset="0"/>
                <a:cs typeface="Times New Roman" panose="02020603050405020304" pitchFamily="18" charset="0"/>
              </a:rPr>
              <a:t> </a:t>
            </a:r>
            <a:r>
              <a:rPr lang="fr-FR" sz="2400" dirty="0">
                <a:solidFill>
                  <a:srgbClr val="FF0000"/>
                </a:solidFill>
                <a:effectLst/>
                <a:latin typeface="Times New Roman" panose="02020603050405020304" pitchFamily="18" charset="0"/>
                <a:ea typeface="Times New Roman" panose="02020603050405020304" pitchFamily="18" charset="0"/>
                <a:cs typeface="Times New Roman" panose="02020603050405020304" pitchFamily="18" charset="0"/>
              </a:rPr>
              <a:t>mange</a:t>
            </a:r>
            <a:r>
              <a:rPr lang="fr-FR" sz="2400" dirty="0">
                <a:effectLst/>
                <a:latin typeface="Times New Roman" panose="02020603050405020304" pitchFamily="18" charset="0"/>
                <a:ea typeface="Times New Roman" panose="02020603050405020304" pitchFamily="18" charset="0"/>
                <a:cs typeface="Times New Roman" panose="02020603050405020304" pitchFamily="18" charset="0"/>
              </a:rPr>
              <a:t>.</a:t>
            </a:r>
            <a:endParaRPr lang="fr-FR" sz="2400" dirty="0">
              <a:effectLst/>
              <a:latin typeface="Calibri" panose="020F0502020204030204" pitchFamily="34" charset="0"/>
              <a:ea typeface="Calibri" panose="020F0502020204030204" pitchFamily="34" charset="0"/>
              <a:cs typeface="Times New Roman" panose="02020603050405020304" pitchFamily="18" charset="0"/>
            </a:endParaRPr>
          </a:p>
          <a:p>
            <a:pPr marL="0" indent="0">
              <a:buNone/>
            </a:pPr>
            <a:endParaRPr lang="fr-FR" dirty="0"/>
          </a:p>
        </p:txBody>
      </p:sp>
    </p:spTree>
    <p:extLst>
      <p:ext uri="{BB962C8B-B14F-4D97-AF65-F5344CB8AC3E}">
        <p14:creationId xmlns:p14="http://schemas.microsoft.com/office/powerpoint/2010/main" val="2708806143"/>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244DAD99-FB6F-59DA-B891-FF8091FAF533}"/>
              </a:ext>
            </a:extLst>
          </p:cNvPr>
          <p:cNvSpPr>
            <a:spLocks noGrp="1"/>
          </p:cNvSpPr>
          <p:nvPr>
            <p:ph type="title"/>
          </p:nvPr>
        </p:nvSpPr>
        <p:spPr/>
        <p:txBody>
          <a:bodyPr/>
          <a:lstStyle/>
          <a:p>
            <a:endParaRPr lang="fr-FR"/>
          </a:p>
        </p:txBody>
      </p:sp>
      <p:sp>
        <p:nvSpPr>
          <p:cNvPr id="3" name="Espace réservé du contenu 2">
            <a:extLst>
              <a:ext uri="{FF2B5EF4-FFF2-40B4-BE49-F238E27FC236}">
                <a16:creationId xmlns:a16="http://schemas.microsoft.com/office/drawing/2014/main" id="{908557C9-E7B6-43E0-830D-35EF28302344}"/>
              </a:ext>
            </a:extLst>
          </p:cNvPr>
          <p:cNvSpPr>
            <a:spLocks noGrp="1"/>
          </p:cNvSpPr>
          <p:nvPr>
            <p:ph idx="1"/>
          </p:nvPr>
        </p:nvSpPr>
        <p:spPr/>
        <p:txBody>
          <a:bodyPr/>
          <a:lstStyle/>
          <a:p>
            <a:pPr marL="0" indent="0" algn="just">
              <a:lnSpc>
                <a:spcPct val="115000"/>
              </a:lnSpc>
              <a:spcAft>
                <a:spcPts val="1000"/>
              </a:spcAft>
              <a:buNone/>
            </a:pPr>
            <a:r>
              <a:rPr lang="fr-FR" sz="2400" dirty="0">
                <a:effectLst/>
                <a:latin typeface="Times New Roman" panose="02020603050405020304" pitchFamily="18" charset="0"/>
                <a:ea typeface="Times New Roman" panose="02020603050405020304" pitchFamily="18" charset="0"/>
                <a:cs typeface="Times New Roman" panose="02020603050405020304" pitchFamily="18" charset="0"/>
              </a:rPr>
              <a:t>	Maëlle écrit une longue lettre à son frère.</a:t>
            </a:r>
            <a:endParaRPr lang="fr-FR" sz="2400" dirty="0">
              <a:effectLst/>
              <a:latin typeface="Calibri" panose="020F0502020204030204" pitchFamily="34" charset="0"/>
              <a:ea typeface="Calibri" panose="020F0502020204030204" pitchFamily="34" charset="0"/>
              <a:cs typeface="Times New Roman" panose="02020603050405020304" pitchFamily="18" charset="0"/>
            </a:endParaRPr>
          </a:p>
          <a:p>
            <a:pPr marL="0" indent="0" algn="just">
              <a:lnSpc>
                <a:spcPct val="115000"/>
              </a:lnSpc>
              <a:spcAft>
                <a:spcPts val="1000"/>
              </a:spcAft>
              <a:buNone/>
            </a:pPr>
            <a:r>
              <a:rPr lang="fr-FR" sz="2400" dirty="0">
                <a:effectLst/>
                <a:latin typeface="Times New Roman" panose="02020603050405020304" pitchFamily="18" charset="0"/>
                <a:ea typeface="Times New Roman" panose="02020603050405020304" pitchFamily="18" charset="0"/>
                <a:cs typeface="Times New Roman" panose="02020603050405020304" pitchFamily="18" charset="0"/>
              </a:rPr>
              <a:t>	Elle la lui écrit.</a:t>
            </a:r>
            <a:endParaRPr lang="fr-FR" sz="2400" dirty="0">
              <a:effectLst/>
              <a:latin typeface="Calibri" panose="020F0502020204030204" pitchFamily="34" charset="0"/>
              <a:ea typeface="Calibri" panose="020F0502020204030204" pitchFamily="34" charset="0"/>
              <a:cs typeface="Times New Roman" panose="02020603050405020304" pitchFamily="18" charset="0"/>
            </a:endParaRPr>
          </a:p>
          <a:p>
            <a:pPr marL="0" indent="0">
              <a:buNone/>
            </a:pPr>
            <a:endParaRPr lang="fr-FR" dirty="0"/>
          </a:p>
        </p:txBody>
      </p:sp>
    </p:spTree>
    <p:extLst>
      <p:ext uri="{BB962C8B-B14F-4D97-AF65-F5344CB8AC3E}">
        <p14:creationId xmlns:p14="http://schemas.microsoft.com/office/powerpoint/2010/main" val="3594682068"/>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8B1D906-6038-E57C-228A-CA35AE69766F}"/>
            </a:ext>
          </a:extLst>
        </p:cNvPr>
        <p:cNvGrpSpPr/>
        <p:nvPr/>
      </p:nvGrpSpPr>
      <p:grpSpPr>
        <a:xfrm>
          <a:off x="0" y="0"/>
          <a:ext cx="0" cy="0"/>
          <a:chOff x="0" y="0"/>
          <a:chExt cx="0" cy="0"/>
        </a:xfrm>
      </p:grpSpPr>
      <p:sp>
        <p:nvSpPr>
          <p:cNvPr id="2" name="Titre 1">
            <a:extLst>
              <a:ext uri="{FF2B5EF4-FFF2-40B4-BE49-F238E27FC236}">
                <a16:creationId xmlns:a16="http://schemas.microsoft.com/office/drawing/2014/main" id="{B3135009-BE85-B0CD-F38B-C3C8E4539461}"/>
              </a:ext>
            </a:extLst>
          </p:cNvPr>
          <p:cNvSpPr>
            <a:spLocks noGrp="1"/>
          </p:cNvSpPr>
          <p:nvPr>
            <p:ph type="title"/>
          </p:nvPr>
        </p:nvSpPr>
        <p:spPr/>
        <p:txBody>
          <a:bodyPr/>
          <a:lstStyle/>
          <a:p>
            <a:endParaRPr lang="fr-FR"/>
          </a:p>
        </p:txBody>
      </p:sp>
      <p:sp>
        <p:nvSpPr>
          <p:cNvPr id="3" name="Espace réservé du contenu 2">
            <a:extLst>
              <a:ext uri="{FF2B5EF4-FFF2-40B4-BE49-F238E27FC236}">
                <a16:creationId xmlns:a16="http://schemas.microsoft.com/office/drawing/2014/main" id="{98A49AF1-ED41-31A2-A25E-AA2B0C5A9AC4}"/>
              </a:ext>
            </a:extLst>
          </p:cNvPr>
          <p:cNvSpPr>
            <a:spLocks noGrp="1"/>
          </p:cNvSpPr>
          <p:nvPr>
            <p:ph idx="1"/>
          </p:nvPr>
        </p:nvSpPr>
        <p:spPr/>
        <p:txBody>
          <a:bodyPr/>
          <a:lstStyle/>
          <a:p>
            <a:pPr marL="0" indent="0" algn="just">
              <a:lnSpc>
                <a:spcPct val="115000"/>
              </a:lnSpc>
              <a:spcAft>
                <a:spcPts val="1000"/>
              </a:spcAft>
              <a:buNone/>
            </a:pPr>
            <a:r>
              <a:rPr lang="fr-FR" sz="2400" dirty="0">
                <a:effectLst/>
                <a:latin typeface="Times New Roman" panose="02020603050405020304" pitchFamily="18" charset="0"/>
                <a:ea typeface="Times New Roman" panose="02020603050405020304" pitchFamily="18" charset="0"/>
                <a:cs typeface="Times New Roman" panose="02020603050405020304" pitchFamily="18" charset="0"/>
              </a:rPr>
              <a:t>	</a:t>
            </a:r>
            <a:r>
              <a:rPr lang="fr-FR" sz="2400" dirty="0">
                <a:solidFill>
                  <a:srgbClr val="00B050"/>
                </a:solidFill>
                <a:effectLst/>
                <a:latin typeface="Times New Roman" panose="02020603050405020304" pitchFamily="18" charset="0"/>
                <a:ea typeface="Times New Roman" panose="02020603050405020304" pitchFamily="18" charset="0"/>
                <a:cs typeface="Times New Roman" panose="02020603050405020304" pitchFamily="18" charset="0"/>
              </a:rPr>
              <a:t>Maëlle</a:t>
            </a:r>
            <a:r>
              <a:rPr lang="fr-FR" sz="2400" dirty="0">
                <a:effectLst/>
                <a:latin typeface="Times New Roman" panose="02020603050405020304" pitchFamily="18" charset="0"/>
                <a:ea typeface="Times New Roman" panose="02020603050405020304" pitchFamily="18" charset="0"/>
                <a:cs typeface="Times New Roman" panose="02020603050405020304" pitchFamily="18" charset="0"/>
              </a:rPr>
              <a:t> </a:t>
            </a:r>
            <a:r>
              <a:rPr lang="fr-FR" sz="2400" dirty="0">
                <a:latin typeface="Times New Roman" panose="02020603050405020304" pitchFamily="18" charset="0"/>
                <a:ea typeface="Times New Roman" panose="02020603050405020304" pitchFamily="18" charset="0"/>
                <a:cs typeface="Times New Roman" panose="02020603050405020304" pitchFamily="18" charset="0"/>
              </a:rPr>
              <a:t>// </a:t>
            </a:r>
            <a:r>
              <a:rPr lang="fr-FR" sz="2400" dirty="0">
                <a:solidFill>
                  <a:srgbClr val="FF0000"/>
                </a:solidFill>
                <a:effectLst/>
                <a:latin typeface="Times New Roman" panose="02020603050405020304" pitchFamily="18" charset="0"/>
                <a:ea typeface="Times New Roman" panose="02020603050405020304" pitchFamily="18" charset="0"/>
                <a:cs typeface="Times New Roman" panose="02020603050405020304" pitchFamily="18" charset="0"/>
              </a:rPr>
              <a:t>écrit </a:t>
            </a:r>
            <a:r>
              <a:rPr lang="fr-FR" sz="2400" u="sng" dirty="0">
                <a:solidFill>
                  <a:srgbClr val="FF0000"/>
                </a:solidFill>
                <a:effectLst/>
                <a:latin typeface="Times New Roman" panose="02020603050405020304" pitchFamily="18" charset="0"/>
                <a:ea typeface="Times New Roman" panose="02020603050405020304" pitchFamily="18" charset="0"/>
                <a:cs typeface="Times New Roman" panose="02020603050405020304" pitchFamily="18" charset="0"/>
              </a:rPr>
              <a:t>une longue lettre</a:t>
            </a:r>
            <a:r>
              <a:rPr lang="fr-FR" sz="2400" dirty="0">
                <a:solidFill>
                  <a:srgbClr val="FF0000"/>
                </a:solidFill>
                <a:effectLst/>
                <a:latin typeface="Times New Roman" panose="02020603050405020304" pitchFamily="18" charset="0"/>
                <a:ea typeface="Times New Roman" panose="02020603050405020304" pitchFamily="18" charset="0"/>
                <a:cs typeface="Times New Roman" panose="02020603050405020304" pitchFamily="18" charset="0"/>
              </a:rPr>
              <a:t>   </a:t>
            </a:r>
            <a:r>
              <a:rPr lang="fr-FR" sz="2400" u="sng" dirty="0">
                <a:solidFill>
                  <a:srgbClr val="FF0000"/>
                </a:solidFill>
                <a:effectLst/>
                <a:latin typeface="Times New Roman" panose="02020603050405020304" pitchFamily="18" charset="0"/>
                <a:ea typeface="Times New Roman" panose="02020603050405020304" pitchFamily="18" charset="0"/>
                <a:cs typeface="Times New Roman" panose="02020603050405020304" pitchFamily="18" charset="0"/>
              </a:rPr>
              <a:t>à son frère</a:t>
            </a:r>
            <a:r>
              <a:rPr lang="fr-FR" sz="2400" dirty="0">
                <a:solidFill>
                  <a:srgbClr val="FF0000"/>
                </a:solidFill>
                <a:effectLst/>
                <a:latin typeface="Times New Roman" panose="02020603050405020304" pitchFamily="18" charset="0"/>
                <a:ea typeface="Times New Roman" panose="02020603050405020304" pitchFamily="18" charset="0"/>
                <a:cs typeface="Times New Roman" panose="02020603050405020304" pitchFamily="18" charset="0"/>
              </a:rPr>
              <a:t>.</a:t>
            </a:r>
            <a:endParaRPr lang="fr-FR" sz="2400" dirty="0">
              <a:solidFill>
                <a:srgbClr val="FF0000"/>
              </a:solidFill>
              <a:effectLst/>
              <a:latin typeface="Calibri" panose="020F0502020204030204" pitchFamily="34" charset="0"/>
              <a:ea typeface="Calibri" panose="020F0502020204030204" pitchFamily="34" charset="0"/>
              <a:cs typeface="Times New Roman" panose="02020603050405020304" pitchFamily="18" charset="0"/>
            </a:endParaRPr>
          </a:p>
          <a:p>
            <a:pPr marL="0" indent="0" algn="just">
              <a:lnSpc>
                <a:spcPct val="115000"/>
              </a:lnSpc>
              <a:spcAft>
                <a:spcPts val="1000"/>
              </a:spcAft>
              <a:buNone/>
            </a:pPr>
            <a:endParaRPr lang="fr-FR" sz="2400" dirty="0">
              <a:solidFill>
                <a:srgbClr val="FF0000"/>
              </a:solidFill>
              <a:effectLst/>
              <a:latin typeface="Times New Roman" panose="02020603050405020304" pitchFamily="18" charset="0"/>
              <a:ea typeface="Times New Roman" panose="02020603050405020304" pitchFamily="18" charset="0"/>
              <a:cs typeface="Times New Roman" panose="02020603050405020304" pitchFamily="18" charset="0"/>
            </a:endParaRPr>
          </a:p>
          <a:p>
            <a:pPr marL="0" indent="0" algn="just">
              <a:lnSpc>
                <a:spcPct val="115000"/>
              </a:lnSpc>
              <a:spcAft>
                <a:spcPts val="1000"/>
              </a:spcAft>
              <a:buNone/>
            </a:pPr>
            <a:r>
              <a:rPr lang="fr-FR" sz="2400" dirty="0">
                <a:effectLst/>
                <a:latin typeface="Times New Roman" panose="02020603050405020304" pitchFamily="18" charset="0"/>
                <a:ea typeface="Times New Roman" panose="02020603050405020304" pitchFamily="18" charset="0"/>
                <a:cs typeface="Times New Roman" panose="02020603050405020304" pitchFamily="18" charset="0"/>
              </a:rPr>
              <a:t>	</a:t>
            </a:r>
            <a:r>
              <a:rPr lang="fr-FR" sz="2400" dirty="0">
                <a:solidFill>
                  <a:srgbClr val="00B050"/>
                </a:solidFill>
                <a:effectLst/>
                <a:latin typeface="Times New Roman" panose="02020603050405020304" pitchFamily="18" charset="0"/>
                <a:ea typeface="Times New Roman" panose="02020603050405020304" pitchFamily="18" charset="0"/>
                <a:cs typeface="Times New Roman" panose="02020603050405020304" pitchFamily="18" charset="0"/>
              </a:rPr>
              <a:t>Elle</a:t>
            </a:r>
            <a:r>
              <a:rPr lang="fr-FR" sz="2400" dirty="0">
                <a:effectLst/>
                <a:latin typeface="Times New Roman" panose="02020603050405020304" pitchFamily="18" charset="0"/>
                <a:ea typeface="Times New Roman" panose="02020603050405020304" pitchFamily="18" charset="0"/>
                <a:cs typeface="Times New Roman" panose="02020603050405020304" pitchFamily="18" charset="0"/>
              </a:rPr>
              <a:t> // </a:t>
            </a:r>
            <a:r>
              <a:rPr lang="fr-FR" sz="2400" dirty="0">
                <a:solidFill>
                  <a:srgbClr val="FF0000"/>
                </a:solidFill>
                <a:effectLst/>
                <a:latin typeface="Times New Roman" panose="02020603050405020304" pitchFamily="18" charset="0"/>
                <a:ea typeface="Times New Roman" panose="02020603050405020304" pitchFamily="18" charset="0"/>
                <a:cs typeface="Times New Roman" panose="02020603050405020304" pitchFamily="18" charset="0"/>
              </a:rPr>
              <a:t>la   lui   écrit</a:t>
            </a:r>
            <a:r>
              <a:rPr lang="fr-FR" sz="2400" dirty="0">
                <a:effectLst/>
                <a:latin typeface="Times New Roman" panose="02020603050405020304" pitchFamily="18" charset="0"/>
                <a:ea typeface="Times New Roman" panose="02020603050405020304" pitchFamily="18" charset="0"/>
                <a:cs typeface="Times New Roman" panose="02020603050405020304" pitchFamily="18" charset="0"/>
              </a:rPr>
              <a:t>.</a:t>
            </a:r>
            <a:endParaRPr lang="fr-FR" sz="2400" dirty="0">
              <a:effectLst/>
              <a:latin typeface="Calibri" panose="020F0502020204030204" pitchFamily="34" charset="0"/>
              <a:ea typeface="Calibri" panose="020F0502020204030204" pitchFamily="34" charset="0"/>
              <a:cs typeface="Times New Roman" panose="02020603050405020304" pitchFamily="18" charset="0"/>
            </a:endParaRPr>
          </a:p>
          <a:p>
            <a:pPr marL="0" indent="0">
              <a:buNone/>
            </a:pPr>
            <a:endParaRPr lang="fr-FR" dirty="0"/>
          </a:p>
        </p:txBody>
      </p:sp>
      <p:cxnSp>
        <p:nvCxnSpPr>
          <p:cNvPr id="4" name="Connecteur droit avec flèche 3">
            <a:extLst>
              <a:ext uri="{FF2B5EF4-FFF2-40B4-BE49-F238E27FC236}">
                <a16:creationId xmlns:a16="http://schemas.microsoft.com/office/drawing/2014/main" id="{5B9A552E-1567-EB7D-B9DF-A68C8020A6CD}"/>
              </a:ext>
            </a:extLst>
          </p:cNvPr>
          <p:cNvCxnSpPr/>
          <p:nvPr/>
        </p:nvCxnSpPr>
        <p:spPr>
          <a:xfrm>
            <a:off x="2203938" y="2262554"/>
            <a:ext cx="0" cy="861646"/>
          </a:xfrm>
          <a:prstGeom prst="straightConnector1">
            <a:avLst/>
          </a:prstGeom>
          <a:ln w="57150">
            <a:headEnd type="triangle"/>
            <a:tailEnd type="triangle"/>
          </a:ln>
        </p:spPr>
        <p:style>
          <a:lnRef idx="3">
            <a:schemeClr val="accent6"/>
          </a:lnRef>
          <a:fillRef idx="0">
            <a:schemeClr val="accent6"/>
          </a:fillRef>
          <a:effectRef idx="2">
            <a:schemeClr val="accent6"/>
          </a:effectRef>
          <a:fontRef idx="minor">
            <a:schemeClr val="tx1"/>
          </a:fontRef>
        </p:style>
      </p:cxnSp>
      <p:cxnSp>
        <p:nvCxnSpPr>
          <p:cNvPr id="5" name="Connecteur droit avec flèche 4">
            <a:extLst>
              <a:ext uri="{FF2B5EF4-FFF2-40B4-BE49-F238E27FC236}">
                <a16:creationId xmlns:a16="http://schemas.microsoft.com/office/drawing/2014/main" id="{F287B58F-AE5E-DE0D-DE60-0293EB510A7A}"/>
              </a:ext>
            </a:extLst>
          </p:cNvPr>
          <p:cNvCxnSpPr>
            <a:cxnSpLocks/>
          </p:cNvCxnSpPr>
          <p:nvPr/>
        </p:nvCxnSpPr>
        <p:spPr>
          <a:xfrm flipH="1">
            <a:off x="2836985" y="2262554"/>
            <a:ext cx="1312984" cy="1008184"/>
          </a:xfrm>
          <a:prstGeom prst="straightConnector1">
            <a:avLst/>
          </a:prstGeom>
          <a:ln w="38100">
            <a:solidFill>
              <a:srgbClr val="FF0000"/>
            </a:solidFill>
            <a:headEnd type="triangle"/>
            <a:tailEnd type="triangle"/>
          </a:ln>
        </p:spPr>
        <p:style>
          <a:lnRef idx="1">
            <a:schemeClr val="accent1"/>
          </a:lnRef>
          <a:fillRef idx="0">
            <a:schemeClr val="accent1"/>
          </a:fillRef>
          <a:effectRef idx="0">
            <a:schemeClr val="accent1"/>
          </a:effectRef>
          <a:fontRef idx="minor">
            <a:schemeClr val="tx1"/>
          </a:fontRef>
        </p:style>
      </p:cxnSp>
      <p:cxnSp>
        <p:nvCxnSpPr>
          <p:cNvPr id="7" name="Connecteur droit avec flèche 6">
            <a:extLst>
              <a:ext uri="{FF2B5EF4-FFF2-40B4-BE49-F238E27FC236}">
                <a16:creationId xmlns:a16="http://schemas.microsoft.com/office/drawing/2014/main" id="{7D87D27E-C21D-A9E3-3B08-F67A30D01097}"/>
              </a:ext>
            </a:extLst>
          </p:cNvPr>
          <p:cNvCxnSpPr>
            <a:cxnSpLocks/>
          </p:cNvCxnSpPr>
          <p:nvPr/>
        </p:nvCxnSpPr>
        <p:spPr>
          <a:xfrm flipH="1">
            <a:off x="3426069" y="2262554"/>
            <a:ext cx="2587869" cy="1008184"/>
          </a:xfrm>
          <a:prstGeom prst="straightConnector1">
            <a:avLst/>
          </a:prstGeom>
          <a:ln w="38100">
            <a:solidFill>
              <a:srgbClr val="FF0000"/>
            </a:solidFill>
            <a:headEnd type="triangle"/>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856884141"/>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D9EE13F1-2D82-1E88-0C01-3FB22E45FD57}"/>
              </a:ext>
            </a:extLst>
          </p:cNvPr>
          <p:cNvSpPr>
            <a:spLocks noGrp="1"/>
          </p:cNvSpPr>
          <p:nvPr>
            <p:ph type="title"/>
          </p:nvPr>
        </p:nvSpPr>
        <p:spPr/>
        <p:txBody>
          <a:bodyPr/>
          <a:lstStyle/>
          <a:p>
            <a:endParaRPr lang="fr-FR"/>
          </a:p>
        </p:txBody>
      </p:sp>
      <p:pic>
        <p:nvPicPr>
          <p:cNvPr id="4" name="Espace réservé du contenu 3" descr="Une image contenant croquis, dessin, illustration, Dessin d’enfant&#10;&#10;Description générée automatiquement">
            <a:extLst>
              <a:ext uri="{FF2B5EF4-FFF2-40B4-BE49-F238E27FC236}">
                <a16:creationId xmlns:a16="http://schemas.microsoft.com/office/drawing/2014/main" id="{546732FD-F840-D1DD-1468-B62F79F3CCF8}"/>
              </a:ext>
            </a:extLst>
          </p:cNvPr>
          <p:cNvPicPr>
            <a:picLocks noGrp="1" noChangeAspect="1"/>
          </p:cNvPicPr>
          <p:nvPr>
            <p:ph idx="1"/>
          </p:nvPr>
        </p:nvPicPr>
        <p:blipFill>
          <a:blip r:embed="rId3" cstate="print">
            <a:extLst>
              <a:ext uri="{28A0092B-C50C-407E-A947-70E740481C1C}">
                <a14:useLocalDpi xmlns:a14="http://schemas.microsoft.com/office/drawing/2010/main" val="0"/>
              </a:ext>
            </a:extLst>
          </a:blip>
          <a:stretch>
            <a:fillRect/>
          </a:stretch>
        </p:blipFill>
        <p:spPr>
          <a:xfrm>
            <a:off x="4757859" y="1690688"/>
            <a:ext cx="2676281" cy="3467529"/>
          </a:xfrm>
          <a:prstGeom prst="rect">
            <a:avLst/>
          </a:prstGeom>
        </p:spPr>
      </p:pic>
    </p:spTree>
    <p:extLst>
      <p:ext uri="{BB962C8B-B14F-4D97-AF65-F5344CB8AC3E}">
        <p14:creationId xmlns:p14="http://schemas.microsoft.com/office/powerpoint/2010/main" val="625956379"/>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0F35F1F9-2B47-AD54-3305-44F8627455C4}"/>
              </a:ext>
            </a:extLst>
          </p:cNvPr>
          <p:cNvSpPr>
            <a:spLocks noGrp="1"/>
          </p:cNvSpPr>
          <p:nvPr>
            <p:ph type="title"/>
          </p:nvPr>
        </p:nvSpPr>
        <p:spPr/>
        <p:txBody>
          <a:bodyPr/>
          <a:lstStyle/>
          <a:p>
            <a:r>
              <a:rPr lang="fr-FR" dirty="0"/>
              <a:t> </a:t>
            </a:r>
          </a:p>
        </p:txBody>
      </p:sp>
      <p:pic>
        <p:nvPicPr>
          <p:cNvPr id="7" name="Espace réservé du contenu 6">
            <a:extLst>
              <a:ext uri="{FF2B5EF4-FFF2-40B4-BE49-F238E27FC236}">
                <a16:creationId xmlns:a16="http://schemas.microsoft.com/office/drawing/2014/main" id="{108E78E8-440F-EBDE-11A7-7D9B588CA11C}"/>
              </a:ext>
            </a:extLst>
          </p:cNvPr>
          <p:cNvPicPr>
            <a:picLocks noGrp="1" noChangeAspect="1"/>
          </p:cNvPicPr>
          <p:nvPr>
            <p:ph idx="1"/>
          </p:nvPr>
        </p:nvPicPr>
        <p:blipFill>
          <a:blip r:embed="rId3"/>
          <a:stretch>
            <a:fillRect/>
          </a:stretch>
        </p:blipFill>
        <p:spPr>
          <a:xfrm>
            <a:off x="643751" y="867508"/>
            <a:ext cx="10768281" cy="5309455"/>
          </a:xfrm>
        </p:spPr>
      </p:pic>
    </p:spTree>
    <p:extLst>
      <p:ext uri="{BB962C8B-B14F-4D97-AF65-F5344CB8AC3E}">
        <p14:creationId xmlns:p14="http://schemas.microsoft.com/office/powerpoint/2010/main" val="2898796337"/>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49EDD988-7A68-83AA-E24C-C0773F120105}"/>
              </a:ext>
            </a:extLst>
          </p:cNvPr>
          <p:cNvSpPr>
            <a:spLocks noGrp="1"/>
          </p:cNvSpPr>
          <p:nvPr>
            <p:ph type="title"/>
          </p:nvPr>
        </p:nvSpPr>
        <p:spPr/>
        <p:txBody>
          <a:bodyPr/>
          <a:lstStyle/>
          <a:p>
            <a:endParaRPr lang="fr-FR"/>
          </a:p>
        </p:txBody>
      </p:sp>
      <p:sp>
        <p:nvSpPr>
          <p:cNvPr id="3" name="Espace réservé du contenu 2">
            <a:extLst>
              <a:ext uri="{FF2B5EF4-FFF2-40B4-BE49-F238E27FC236}">
                <a16:creationId xmlns:a16="http://schemas.microsoft.com/office/drawing/2014/main" id="{B0D5C340-3073-0CF7-5BCC-A1C423165692}"/>
              </a:ext>
            </a:extLst>
          </p:cNvPr>
          <p:cNvSpPr>
            <a:spLocks noGrp="1"/>
          </p:cNvSpPr>
          <p:nvPr>
            <p:ph idx="1"/>
          </p:nvPr>
        </p:nvSpPr>
        <p:spPr/>
        <p:txBody>
          <a:bodyPr/>
          <a:lstStyle/>
          <a:p>
            <a:pPr marL="0" indent="0">
              <a:buNone/>
            </a:pPr>
            <a:endParaRPr lang="fr-FR" dirty="0"/>
          </a:p>
          <a:p>
            <a:pPr marL="0" indent="0">
              <a:buNone/>
            </a:pPr>
            <a:endParaRPr lang="fr-FR" dirty="0"/>
          </a:p>
          <a:p>
            <a:pPr marL="0" indent="0">
              <a:buNone/>
            </a:pPr>
            <a:r>
              <a:rPr lang="fr-FR" dirty="0"/>
              <a:t>			</a:t>
            </a:r>
            <a:r>
              <a:rPr lang="fr-FR" sz="3200" b="1" dirty="0" err="1">
                <a:solidFill>
                  <a:schemeClr val="accent2"/>
                </a:solidFill>
              </a:rPr>
              <a:t>As-tu</a:t>
            </a:r>
            <a:r>
              <a:rPr lang="fr-FR" sz="3200" b="1" dirty="0">
                <a:solidFill>
                  <a:schemeClr val="accent2"/>
                </a:solidFill>
              </a:rPr>
              <a:t> bien compris ?</a:t>
            </a:r>
          </a:p>
        </p:txBody>
      </p:sp>
    </p:spTree>
    <p:extLst>
      <p:ext uri="{BB962C8B-B14F-4D97-AF65-F5344CB8AC3E}">
        <p14:creationId xmlns:p14="http://schemas.microsoft.com/office/powerpoint/2010/main" val="3709137929"/>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98F1AB89-585C-B549-FEE1-3B3D09A625E3}"/>
              </a:ext>
            </a:extLst>
          </p:cNvPr>
          <p:cNvSpPr>
            <a:spLocks noGrp="1"/>
          </p:cNvSpPr>
          <p:nvPr>
            <p:ph type="title"/>
          </p:nvPr>
        </p:nvSpPr>
        <p:spPr/>
        <p:txBody>
          <a:bodyPr/>
          <a:lstStyle/>
          <a:p>
            <a:r>
              <a:rPr lang="fr-FR" dirty="0"/>
              <a:t> </a:t>
            </a:r>
          </a:p>
        </p:txBody>
      </p:sp>
      <p:pic>
        <p:nvPicPr>
          <p:cNvPr id="5" name="Espace réservé du contenu 4">
            <a:extLst>
              <a:ext uri="{FF2B5EF4-FFF2-40B4-BE49-F238E27FC236}">
                <a16:creationId xmlns:a16="http://schemas.microsoft.com/office/drawing/2014/main" id="{BB980C39-D51B-6B31-B9E6-0E4415A36286}"/>
              </a:ext>
            </a:extLst>
          </p:cNvPr>
          <p:cNvPicPr>
            <a:picLocks noGrp="1" noChangeAspect="1"/>
          </p:cNvPicPr>
          <p:nvPr>
            <p:ph idx="1"/>
          </p:nvPr>
        </p:nvPicPr>
        <p:blipFill>
          <a:blip r:embed="rId3"/>
          <a:stretch>
            <a:fillRect/>
          </a:stretch>
        </p:blipFill>
        <p:spPr>
          <a:xfrm>
            <a:off x="838199" y="1045029"/>
            <a:ext cx="10552347" cy="5102565"/>
          </a:xfrm>
        </p:spPr>
      </p:pic>
    </p:spTree>
    <p:extLst>
      <p:ext uri="{BB962C8B-B14F-4D97-AF65-F5344CB8AC3E}">
        <p14:creationId xmlns:p14="http://schemas.microsoft.com/office/powerpoint/2010/main" val="4257789712"/>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1D560562-901F-851A-DCB0-FC2FBECD4B5F}"/>
              </a:ext>
            </a:extLst>
          </p:cNvPr>
          <p:cNvSpPr>
            <a:spLocks noGrp="1"/>
          </p:cNvSpPr>
          <p:nvPr>
            <p:ph type="title"/>
          </p:nvPr>
        </p:nvSpPr>
        <p:spPr/>
        <p:txBody>
          <a:bodyPr/>
          <a:lstStyle/>
          <a:p>
            <a:r>
              <a:rPr lang="fr-FR" dirty="0"/>
              <a:t> </a:t>
            </a:r>
          </a:p>
        </p:txBody>
      </p:sp>
      <p:pic>
        <p:nvPicPr>
          <p:cNvPr id="5" name="Espace réservé du contenu 4">
            <a:extLst>
              <a:ext uri="{FF2B5EF4-FFF2-40B4-BE49-F238E27FC236}">
                <a16:creationId xmlns:a16="http://schemas.microsoft.com/office/drawing/2014/main" id="{52B6DF94-0227-2C7B-BB57-9E905CE9285A}"/>
              </a:ext>
            </a:extLst>
          </p:cNvPr>
          <p:cNvPicPr>
            <a:picLocks noGrp="1" noChangeAspect="1"/>
          </p:cNvPicPr>
          <p:nvPr>
            <p:ph idx="1"/>
          </p:nvPr>
        </p:nvPicPr>
        <p:blipFill>
          <a:blip r:embed="rId3"/>
          <a:stretch>
            <a:fillRect/>
          </a:stretch>
        </p:blipFill>
        <p:spPr>
          <a:xfrm>
            <a:off x="838200" y="959427"/>
            <a:ext cx="10199914" cy="5217536"/>
          </a:xfrm>
        </p:spPr>
      </p:pic>
    </p:spTree>
    <p:extLst>
      <p:ext uri="{BB962C8B-B14F-4D97-AF65-F5344CB8AC3E}">
        <p14:creationId xmlns:p14="http://schemas.microsoft.com/office/powerpoint/2010/main" val="577881529"/>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8CAAF504-0D64-F295-7C13-1C4D61061C2E}"/>
              </a:ext>
            </a:extLst>
          </p:cNvPr>
          <p:cNvSpPr>
            <a:spLocks noGrp="1"/>
          </p:cNvSpPr>
          <p:nvPr>
            <p:ph type="title"/>
          </p:nvPr>
        </p:nvSpPr>
        <p:spPr/>
        <p:txBody>
          <a:bodyPr/>
          <a:lstStyle/>
          <a:p>
            <a:endParaRPr lang="fr-FR"/>
          </a:p>
        </p:txBody>
      </p:sp>
      <p:pic>
        <p:nvPicPr>
          <p:cNvPr id="5" name="Espace réservé du contenu 4">
            <a:extLst>
              <a:ext uri="{FF2B5EF4-FFF2-40B4-BE49-F238E27FC236}">
                <a16:creationId xmlns:a16="http://schemas.microsoft.com/office/drawing/2014/main" id="{9720639D-913D-790D-8542-259D857AF712}"/>
              </a:ext>
            </a:extLst>
          </p:cNvPr>
          <p:cNvPicPr>
            <a:picLocks noGrp="1" noChangeAspect="1"/>
          </p:cNvPicPr>
          <p:nvPr>
            <p:ph idx="1"/>
          </p:nvPr>
        </p:nvPicPr>
        <p:blipFill>
          <a:blip r:embed="rId3"/>
          <a:stretch>
            <a:fillRect/>
          </a:stretch>
        </p:blipFill>
        <p:spPr>
          <a:xfrm>
            <a:off x="1012017" y="2338803"/>
            <a:ext cx="10341783" cy="3090648"/>
          </a:xfrm>
        </p:spPr>
      </p:pic>
    </p:spTree>
    <p:extLst>
      <p:ext uri="{BB962C8B-B14F-4D97-AF65-F5344CB8AC3E}">
        <p14:creationId xmlns:p14="http://schemas.microsoft.com/office/powerpoint/2010/main" val="832137487"/>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84A9135E-901E-21A1-C366-2010DDF9C9FB}"/>
              </a:ext>
            </a:extLst>
          </p:cNvPr>
          <p:cNvSpPr>
            <a:spLocks noGrp="1"/>
          </p:cNvSpPr>
          <p:nvPr>
            <p:ph type="title"/>
          </p:nvPr>
        </p:nvSpPr>
        <p:spPr/>
        <p:txBody>
          <a:bodyPr/>
          <a:lstStyle/>
          <a:p>
            <a:r>
              <a:rPr lang="fr-FR" dirty="0"/>
              <a:t> </a:t>
            </a:r>
          </a:p>
        </p:txBody>
      </p:sp>
      <p:pic>
        <p:nvPicPr>
          <p:cNvPr id="15" name="Espace réservé du contenu 14">
            <a:extLst>
              <a:ext uri="{FF2B5EF4-FFF2-40B4-BE49-F238E27FC236}">
                <a16:creationId xmlns:a16="http://schemas.microsoft.com/office/drawing/2014/main" id="{C58A7E40-6CCE-62D9-F9CF-F3B9272AF955}"/>
              </a:ext>
            </a:extLst>
          </p:cNvPr>
          <p:cNvPicPr>
            <a:picLocks noGrp="1" noChangeAspect="1"/>
          </p:cNvPicPr>
          <p:nvPr>
            <p:ph idx="1"/>
          </p:nvPr>
        </p:nvPicPr>
        <p:blipFill>
          <a:blip r:embed="rId3"/>
          <a:stretch>
            <a:fillRect/>
          </a:stretch>
        </p:blipFill>
        <p:spPr>
          <a:xfrm>
            <a:off x="1127267" y="2133600"/>
            <a:ext cx="9954309" cy="3283744"/>
          </a:xfrm>
        </p:spPr>
      </p:pic>
    </p:spTree>
    <p:extLst>
      <p:ext uri="{BB962C8B-B14F-4D97-AF65-F5344CB8AC3E}">
        <p14:creationId xmlns:p14="http://schemas.microsoft.com/office/powerpoint/2010/main" val="4121227463"/>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85C292F-4AF4-F48D-B569-A099937EE882}"/>
            </a:ext>
          </a:extLst>
        </p:cNvPr>
        <p:cNvGrpSpPr/>
        <p:nvPr/>
      </p:nvGrpSpPr>
      <p:grpSpPr>
        <a:xfrm>
          <a:off x="0" y="0"/>
          <a:ext cx="0" cy="0"/>
          <a:chOff x="0" y="0"/>
          <a:chExt cx="0" cy="0"/>
        </a:xfrm>
      </p:grpSpPr>
      <p:sp>
        <p:nvSpPr>
          <p:cNvPr id="2" name="Titre 1">
            <a:extLst>
              <a:ext uri="{FF2B5EF4-FFF2-40B4-BE49-F238E27FC236}">
                <a16:creationId xmlns:a16="http://schemas.microsoft.com/office/drawing/2014/main" id="{47C74628-AAA7-48DC-BC15-BA7A52A131F6}"/>
              </a:ext>
            </a:extLst>
          </p:cNvPr>
          <p:cNvSpPr>
            <a:spLocks noGrp="1"/>
          </p:cNvSpPr>
          <p:nvPr>
            <p:ph type="title"/>
          </p:nvPr>
        </p:nvSpPr>
        <p:spPr/>
        <p:txBody>
          <a:bodyPr/>
          <a:lstStyle/>
          <a:p>
            <a:r>
              <a:rPr lang="fr-FR" dirty="0"/>
              <a:t> </a:t>
            </a:r>
          </a:p>
        </p:txBody>
      </p:sp>
      <p:sp>
        <p:nvSpPr>
          <p:cNvPr id="3" name="Espace réservé du contenu 2">
            <a:extLst>
              <a:ext uri="{FF2B5EF4-FFF2-40B4-BE49-F238E27FC236}">
                <a16:creationId xmlns:a16="http://schemas.microsoft.com/office/drawing/2014/main" id="{1999B3B1-9718-3453-F655-8C261C1E58CA}"/>
              </a:ext>
            </a:extLst>
          </p:cNvPr>
          <p:cNvSpPr>
            <a:spLocks noGrp="1"/>
          </p:cNvSpPr>
          <p:nvPr>
            <p:ph idx="1"/>
          </p:nvPr>
        </p:nvSpPr>
        <p:spPr>
          <a:xfrm>
            <a:off x="838200" y="603504"/>
            <a:ext cx="10515600" cy="5573459"/>
          </a:xfrm>
        </p:spPr>
        <p:txBody>
          <a:bodyPr>
            <a:normAutofit/>
          </a:bodyPr>
          <a:lstStyle/>
          <a:p>
            <a:pPr marL="0" indent="0" algn="just">
              <a:lnSpc>
                <a:spcPct val="115000"/>
              </a:lnSpc>
              <a:spcBef>
                <a:spcPts val="0"/>
              </a:spcBef>
              <a:buNone/>
            </a:pPr>
            <a:r>
              <a:rPr lang="fr-FR" sz="1800" b="1"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3. a. </a:t>
            </a:r>
            <a:r>
              <a:rPr lang="fr-FR" sz="1800" b="1" dirty="0">
                <a:effectLst/>
                <a:latin typeface="Times New Roman" panose="02020603050405020304" pitchFamily="18" charset="0"/>
                <a:ea typeface="Calibri" panose="020F0502020204030204" pitchFamily="34" charset="0"/>
                <a:cs typeface="Times New Roman" panose="02020603050405020304" pitchFamily="18" charset="0"/>
              </a:rPr>
              <a:t>Supprime les répétitions de ce texte en utilisant les bons pronoms personnels. </a:t>
            </a:r>
            <a:endParaRPr lang="fr-FR" sz="1800" dirty="0">
              <a:effectLst/>
              <a:latin typeface="Calibri" panose="020F0502020204030204" pitchFamily="34" charset="0"/>
              <a:ea typeface="Calibri" panose="020F0502020204030204" pitchFamily="34" charset="0"/>
              <a:cs typeface="Times New Roman" panose="02020603050405020304" pitchFamily="18" charset="0"/>
            </a:endParaRPr>
          </a:p>
          <a:p>
            <a:pPr marL="0" indent="0" algn="just">
              <a:lnSpc>
                <a:spcPct val="115000"/>
              </a:lnSpc>
              <a:spcBef>
                <a:spcPts val="0"/>
              </a:spcBef>
              <a:buNone/>
            </a:pPr>
            <a:endParaRPr lang="fr-FR" sz="1800" dirty="0">
              <a:effectLst/>
              <a:latin typeface="Calibri" panose="020F0502020204030204" pitchFamily="34" charset="0"/>
              <a:ea typeface="Calibri" panose="020F0502020204030204" pitchFamily="34" charset="0"/>
              <a:cs typeface="Times New Roman" panose="02020603050405020304" pitchFamily="18" charset="0"/>
            </a:endParaRPr>
          </a:p>
          <a:p>
            <a:pPr marL="0" indent="0" algn="just">
              <a:lnSpc>
                <a:spcPct val="115000"/>
              </a:lnSpc>
              <a:spcBef>
                <a:spcPts val="0"/>
              </a:spcBef>
              <a:spcAft>
                <a:spcPts val="400"/>
              </a:spcAft>
              <a:buNone/>
            </a:pPr>
            <a:r>
              <a:rPr lang="fr-FR" sz="1800" dirty="0">
                <a:effectLst/>
                <a:latin typeface="Times New Roman" panose="02020603050405020304" pitchFamily="18" charset="0"/>
                <a:ea typeface="Calibri" panose="020F0502020204030204" pitchFamily="34" charset="0"/>
                <a:cs typeface="Times New Roman" panose="02020603050405020304" pitchFamily="18" charset="0"/>
              </a:rPr>
              <a:t>Ça y est ! Le chat a vu le lait dans le saladier. </a:t>
            </a:r>
            <a:r>
              <a:rPr lang="fr-FR" sz="1800" b="1" dirty="0">
                <a:effectLst/>
                <a:latin typeface="Times New Roman" panose="02020603050405020304" pitchFamily="18" charset="0"/>
                <a:ea typeface="Calibri" panose="020F0502020204030204" pitchFamily="34" charset="0"/>
                <a:cs typeface="Times New Roman" panose="02020603050405020304" pitchFamily="18" charset="0"/>
              </a:rPr>
              <a:t>Le chat</a:t>
            </a:r>
            <a:r>
              <a:rPr lang="fr-FR" sz="1800" dirty="0">
                <a:effectLst/>
                <a:latin typeface="Times New Roman" panose="02020603050405020304" pitchFamily="18" charset="0"/>
                <a:ea typeface="Calibri" panose="020F0502020204030204" pitchFamily="34" charset="0"/>
                <a:cs typeface="Times New Roman" panose="02020603050405020304" pitchFamily="18" charset="0"/>
              </a:rPr>
              <a:t> s’approche et </a:t>
            </a:r>
            <a:r>
              <a:rPr lang="fr-FR" sz="1800" b="1" dirty="0">
                <a:effectLst/>
                <a:latin typeface="Times New Roman" panose="02020603050405020304" pitchFamily="18" charset="0"/>
                <a:ea typeface="Calibri" panose="020F0502020204030204" pitchFamily="34" charset="0"/>
                <a:cs typeface="Times New Roman" panose="02020603050405020304" pitchFamily="18" charset="0"/>
              </a:rPr>
              <a:t>le chat</a:t>
            </a:r>
            <a:r>
              <a:rPr lang="fr-FR" sz="1800" dirty="0">
                <a:effectLst/>
                <a:latin typeface="Times New Roman" panose="02020603050405020304" pitchFamily="18" charset="0"/>
                <a:ea typeface="Calibri" panose="020F0502020204030204" pitchFamily="34" charset="0"/>
                <a:cs typeface="Times New Roman" panose="02020603050405020304" pitchFamily="18" charset="0"/>
              </a:rPr>
              <a:t> boit </a:t>
            </a:r>
            <a:r>
              <a:rPr lang="fr-FR" sz="1800" b="1" dirty="0">
                <a:effectLst/>
                <a:latin typeface="Times New Roman" panose="02020603050405020304" pitchFamily="18" charset="0"/>
                <a:ea typeface="Calibri" panose="020F0502020204030204" pitchFamily="34" charset="0"/>
                <a:cs typeface="Times New Roman" panose="02020603050405020304" pitchFamily="18" charset="0"/>
              </a:rPr>
              <a:t>le lait</a:t>
            </a:r>
            <a:r>
              <a:rPr lang="fr-FR" sz="1800" dirty="0">
                <a:effectLst/>
                <a:latin typeface="Times New Roman" panose="02020603050405020304" pitchFamily="18" charset="0"/>
                <a:ea typeface="Calibri" panose="020F0502020204030204" pitchFamily="34" charset="0"/>
                <a:cs typeface="Times New Roman" panose="02020603050405020304" pitchFamily="18" charset="0"/>
              </a:rPr>
              <a:t> à petits coups de langue. Mais la mère voulait </a:t>
            </a:r>
            <a:r>
              <a:rPr lang="fr-FR" sz="1800" b="1" dirty="0">
                <a:effectLst/>
                <a:latin typeface="Times New Roman" panose="02020603050405020304" pitchFamily="18" charset="0"/>
                <a:ea typeface="Calibri" panose="020F0502020204030204" pitchFamily="34" charset="0"/>
                <a:cs typeface="Times New Roman" panose="02020603050405020304" pitchFamily="18" charset="0"/>
              </a:rPr>
              <a:t>le lait</a:t>
            </a:r>
            <a:r>
              <a:rPr lang="fr-FR" sz="1800" dirty="0">
                <a:effectLst/>
                <a:latin typeface="Times New Roman" panose="02020603050405020304" pitchFamily="18" charset="0"/>
                <a:ea typeface="Calibri" panose="020F0502020204030204" pitchFamily="34" charset="0"/>
                <a:cs typeface="Times New Roman" panose="02020603050405020304" pitchFamily="18" charset="0"/>
              </a:rPr>
              <a:t> pour faire des crêpes. </a:t>
            </a:r>
            <a:r>
              <a:rPr lang="fr-FR" sz="1800" b="1" dirty="0">
                <a:effectLst/>
                <a:latin typeface="Times New Roman" panose="02020603050405020304" pitchFamily="18" charset="0"/>
                <a:ea typeface="Calibri" panose="020F0502020204030204" pitchFamily="34" charset="0"/>
                <a:cs typeface="Times New Roman" panose="02020603050405020304" pitchFamily="18" charset="0"/>
              </a:rPr>
              <a:t>La mère</a:t>
            </a:r>
            <a:r>
              <a:rPr lang="fr-FR" sz="1800" dirty="0">
                <a:effectLst/>
                <a:latin typeface="Times New Roman" panose="02020603050405020304" pitchFamily="18" charset="0"/>
                <a:ea typeface="Calibri" panose="020F0502020204030204" pitchFamily="34" charset="0"/>
                <a:cs typeface="Times New Roman" panose="02020603050405020304" pitchFamily="18" charset="0"/>
              </a:rPr>
              <a:t> chasse </a:t>
            </a:r>
            <a:r>
              <a:rPr lang="fr-FR" sz="1800" b="1" dirty="0">
                <a:effectLst/>
                <a:latin typeface="Times New Roman" panose="02020603050405020304" pitchFamily="18" charset="0"/>
                <a:ea typeface="Calibri" panose="020F0502020204030204" pitchFamily="34" charset="0"/>
                <a:cs typeface="Times New Roman" panose="02020603050405020304" pitchFamily="18" charset="0"/>
              </a:rPr>
              <a:t>l’animal</a:t>
            </a:r>
            <a:r>
              <a:rPr lang="fr-FR" sz="1800" dirty="0">
                <a:effectLst/>
                <a:latin typeface="Times New Roman" panose="02020603050405020304" pitchFamily="18" charset="0"/>
                <a:ea typeface="Calibri" panose="020F0502020204030204" pitchFamily="34" charset="0"/>
                <a:cs typeface="Times New Roman" panose="02020603050405020304" pitchFamily="18" charset="0"/>
              </a:rPr>
              <a:t> et </a:t>
            </a:r>
            <a:r>
              <a:rPr lang="fr-FR" sz="1800" b="1" dirty="0">
                <a:effectLst/>
                <a:latin typeface="Times New Roman" panose="02020603050405020304" pitchFamily="18" charset="0"/>
                <a:ea typeface="Calibri" panose="020F0502020204030204" pitchFamily="34" charset="0"/>
                <a:cs typeface="Times New Roman" panose="02020603050405020304" pitchFamily="18" charset="0"/>
              </a:rPr>
              <a:t>la mère</a:t>
            </a:r>
            <a:r>
              <a:rPr lang="fr-FR" sz="1800" dirty="0">
                <a:effectLst/>
                <a:latin typeface="Times New Roman" panose="02020603050405020304" pitchFamily="18" charset="0"/>
                <a:ea typeface="Calibri" panose="020F0502020204030204" pitchFamily="34" charset="0"/>
                <a:cs typeface="Times New Roman" panose="02020603050405020304" pitchFamily="18" charset="0"/>
              </a:rPr>
              <a:t> met </a:t>
            </a:r>
            <a:r>
              <a:rPr lang="fr-FR" sz="1800" b="1" dirty="0">
                <a:effectLst/>
                <a:latin typeface="Times New Roman" panose="02020603050405020304" pitchFamily="18" charset="0"/>
                <a:ea typeface="Calibri" panose="020F0502020204030204" pitchFamily="34" charset="0"/>
                <a:cs typeface="Times New Roman" panose="02020603050405020304" pitchFamily="18" charset="0"/>
              </a:rPr>
              <a:t>l’animal</a:t>
            </a:r>
            <a:r>
              <a:rPr lang="fr-FR" sz="1800" dirty="0">
                <a:effectLst/>
                <a:latin typeface="Times New Roman" panose="02020603050405020304" pitchFamily="18" charset="0"/>
                <a:ea typeface="Calibri" panose="020F0502020204030204" pitchFamily="34" charset="0"/>
                <a:cs typeface="Times New Roman" panose="02020603050405020304" pitchFamily="18" charset="0"/>
              </a:rPr>
              <a:t> à la porte.</a:t>
            </a:r>
            <a:endParaRPr lang="fr-FR" sz="1800" dirty="0">
              <a:effectLst/>
              <a:latin typeface="Calibri" panose="020F0502020204030204" pitchFamily="34" charset="0"/>
              <a:ea typeface="Calibri" panose="020F0502020204030204" pitchFamily="34" charset="0"/>
              <a:cs typeface="Times New Roman" panose="02020603050405020304" pitchFamily="18" charset="0"/>
            </a:endParaRPr>
          </a:p>
          <a:p>
            <a:pPr marL="0" indent="0" algn="just">
              <a:lnSpc>
                <a:spcPct val="115000"/>
              </a:lnSpc>
              <a:spcBef>
                <a:spcPts val="0"/>
              </a:spcBef>
              <a:spcAft>
                <a:spcPts val="400"/>
              </a:spcAft>
              <a:buNone/>
            </a:pPr>
            <a:r>
              <a:rPr lang="fr-FR" sz="1800" dirty="0">
                <a:effectLst/>
                <a:latin typeface="Times New Roman" panose="02020603050405020304" pitchFamily="18" charset="0"/>
                <a:ea typeface="Calibri" panose="020F0502020204030204" pitchFamily="34" charset="0"/>
                <a:cs typeface="Times New Roman" panose="02020603050405020304" pitchFamily="18" charset="0"/>
              </a:rPr>
              <a:t>Delphine a tout vu. Dans le jardin </a:t>
            </a:r>
            <a:r>
              <a:rPr lang="fr-FR" sz="1800" b="1" dirty="0">
                <a:effectLst/>
                <a:latin typeface="Times New Roman" panose="02020603050405020304" pitchFamily="18" charset="0"/>
                <a:ea typeface="Calibri" panose="020F0502020204030204" pitchFamily="34" charset="0"/>
                <a:cs typeface="Times New Roman" panose="02020603050405020304" pitchFamily="18" charset="0"/>
              </a:rPr>
              <a:t>Delphine</a:t>
            </a:r>
            <a:r>
              <a:rPr lang="fr-FR" sz="1800" dirty="0">
                <a:effectLst/>
                <a:latin typeface="Times New Roman" panose="02020603050405020304" pitchFamily="18" charset="0"/>
                <a:ea typeface="Calibri" panose="020F0502020204030204" pitchFamily="34" charset="0"/>
                <a:cs typeface="Times New Roman" panose="02020603050405020304" pitchFamily="18" charset="0"/>
              </a:rPr>
              <a:t> donne au chat une soucoupe avec du lait. </a:t>
            </a:r>
            <a:r>
              <a:rPr lang="fr-FR" sz="1800" b="1" dirty="0">
                <a:effectLst/>
                <a:latin typeface="Times New Roman" panose="02020603050405020304" pitchFamily="18" charset="0"/>
                <a:ea typeface="Calibri" panose="020F0502020204030204" pitchFamily="34" charset="0"/>
                <a:cs typeface="Times New Roman" panose="02020603050405020304" pitchFamily="18" charset="0"/>
              </a:rPr>
              <a:t>Le chat</a:t>
            </a:r>
            <a:r>
              <a:rPr lang="fr-FR" sz="1800" dirty="0">
                <a:effectLst/>
                <a:latin typeface="Times New Roman" panose="02020603050405020304" pitchFamily="18" charset="0"/>
                <a:ea typeface="Calibri" panose="020F0502020204030204" pitchFamily="34" charset="0"/>
                <a:cs typeface="Times New Roman" panose="02020603050405020304" pitchFamily="18" charset="0"/>
              </a:rPr>
              <a:t> lance </a:t>
            </a:r>
            <a:r>
              <a:rPr lang="fr-FR" sz="1800" b="1" dirty="0">
                <a:effectLst/>
                <a:latin typeface="Times New Roman" panose="02020603050405020304" pitchFamily="18" charset="0"/>
                <a:ea typeface="Calibri" panose="020F0502020204030204" pitchFamily="34" charset="0"/>
                <a:cs typeface="Times New Roman" panose="02020603050405020304" pitchFamily="18" charset="0"/>
              </a:rPr>
              <a:t>à Delphine</a:t>
            </a:r>
            <a:r>
              <a:rPr lang="fr-FR" sz="1800" dirty="0">
                <a:effectLst/>
                <a:latin typeface="Times New Roman" panose="02020603050405020304" pitchFamily="18" charset="0"/>
                <a:ea typeface="Calibri" panose="020F0502020204030204" pitchFamily="34" charset="0"/>
                <a:cs typeface="Times New Roman" panose="02020603050405020304" pitchFamily="18" charset="0"/>
              </a:rPr>
              <a:t> un regard pour dire merci puis </a:t>
            </a:r>
            <a:r>
              <a:rPr lang="fr-FR" sz="1800" b="1" dirty="0">
                <a:effectLst/>
                <a:latin typeface="Times New Roman" panose="02020603050405020304" pitchFamily="18" charset="0"/>
                <a:ea typeface="Calibri" panose="020F0502020204030204" pitchFamily="34" charset="0"/>
                <a:cs typeface="Times New Roman" panose="02020603050405020304" pitchFamily="18" charset="0"/>
              </a:rPr>
              <a:t>le chat</a:t>
            </a:r>
            <a:r>
              <a:rPr lang="fr-FR" sz="1800" dirty="0">
                <a:effectLst/>
                <a:latin typeface="Times New Roman" panose="02020603050405020304" pitchFamily="18" charset="0"/>
                <a:ea typeface="Calibri" panose="020F0502020204030204" pitchFamily="34" charset="0"/>
                <a:cs typeface="Times New Roman" panose="02020603050405020304" pitchFamily="18" charset="0"/>
              </a:rPr>
              <a:t> lape la soucoupe avec plaisir et reconnaissance. La mère arrive. </a:t>
            </a:r>
            <a:r>
              <a:rPr lang="fr-FR" sz="1800" b="1" dirty="0">
                <a:effectLst/>
                <a:latin typeface="Times New Roman" panose="02020603050405020304" pitchFamily="18" charset="0"/>
                <a:ea typeface="Calibri" panose="020F0502020204030204" pitchFamily="34" charset="0"/>
                <a:cs typeface="Times New Roman" panose="02020603050405020304" pitchFamily="18" charset="0"/>
              </a:rPr>
              <a:t>La mère</a:t>
            </a:r>
            <a:r>
              <a:rPr lang="fr-FR" sz="1800" dirty="0">
                <a:effectLst/>
                <a:latin typeface="Times New Roman" panose="02020603050405020304" pitchFamily="18" charset="0"/>
                <a:ea typeface="Calibri" panose="020F0502020204030204" pitchFamily="34" charset="0"/>
                <a:cs typeface="Times New Roman" panose="02020603050405020304" pitchFamily="18" charset="0"/>
              </a:rPr>
              <a:t> gronde </a:t>
            </a:r>
            <a:r>
              <a:rPr lang="fr-FR" sz="1800" b="1" dirty="0">
                <a:effectLst/>
                <a:latin typeface="Times New Roman" panose="02020603050405020304" pitchFamily="18" charset="0"/>
                <a:ea typeface="Calibri" panose="020F0502020204030204" pitchFamily="34" charset="0"/>
                <a:cs typeface="Times New Roman" panose="02020603050405020304" pitchFamily="18" charset="0"/>
              </a:rPr>
              <a:t>Delphine et le chat</a:t>
            </a:r>
            <a:r>
              <a:rPr lang="fr-FR" sz="1800" dirty="0">
                <a:effectLst/>
                <a:latin typeface="Times New Roman" panose="02020603050405020304" pitchFamily="18" charset="0"/>
                <a:ea typeface="Calibri" panose="020F0502020204030204" pitchFamily="34" charset="0"/>
                <a:cs typeface="Times New Roman" panose="02020603050405020304" pitchFamily="18" charset="0"/>
              </a:rPr>
              <a:t> et </a:t>
            </a:r>
            <a:r>
              <a:rPr lang="fr-FR" sz="1800" b="1" dirty="0">
                <a:effectLst/>
                <a:latin typeface="Times New Roman" panose="02020603050405020304" pitchFamily="18" charset="0"/>
                <a:ea typeface="Calibri" panose="020F0502020204030204" pitchFamily="34" charset="0"/>
                <a:cs typeface="Times New Roman" panose="02020603050405020304" pitchFamily="18" charset="0"/>
              </a:rPr>
              <a:t>la mère</a:t>
            </a:r>
            <a:r>
              <a:rPr lang="fr-FR" sz="1800" dirty="0">
                <a:effectLst/>
                <a:latin typeface="Times New Roman" panose="02020603050405020304" pitchFamily="18" charset="0"/>
                <a:ea typeface="Calibri" panose="020F0502020204030204" pitchFamily="34" charset="0"/>
                <a:cs typeface="Times New Roman" panose="02020603050405020304" pitchFamily="18" charset="0"/>
              </a:rPr>
              <a:t> promet </a:t>
            </a:r>
            <a:r>
              <a:rPr lang="fr-FR" sz="1800" b="1" dirty="0">
                <a:effectLst/>
                <a:latin typeface="Times New Roman" panose="02020603050405020304" pitchFamily="18" charset="0"/>
                <a:ea typeface="Calibri" panose="020F0502020204030204" pitchFamily="34" charset="0"/>
                <a:cs typeface="Times New Roman" panose="02020603050405020304" pitchFamily="18" charset="0"/>
              </a:rPr>
              <a:t>à Delphine et au chat </a:t>
            </a:r>
            <a:r>
              <a:rPr lang="fr-FR" sz="1800" dirty="0">
                <a:effectLst/>
                <a:latin typeface="Times New Roman" panose="02020603050405020304" pitchFamily="18" charset="0"/>
                <a:ea typeface="Calibri" panose="020F0502020204030204" pitchFamily="34" charset="0"/>
                <a:cs typeface="Times New Roman" panose="02020603050405020304" pitchFamily="18" charset="0"/>
              </a:rPr>
              <a:t>de punir </a:t>
            </a:r>
            <a:r>
              <a:rPr lang="fr-FR" sz="1800" b="1" dirty="0">
                <a:effectLst/>
                <a:latin typeface="Times New Roman" panose="02020603050405020304" pitchFamily="18" charset="0"/>
                <a:ea typeface="Calibri" panose="020F0502020204030204" pitchFamily="34" charset="0"/>
                <a:cs typeface="Times New Roman" panose="02020603050405020304" pitchFamily="18" charset="0"/>
              </a:rPr>
              <a:t>Delphine et le chat</a:t>
            </a:r>
            <a:r>
              <a:rPr lang="fr-FR" sz="1800" dirty="0">
                <a:effectLst/>
                <a:latin typeface="Times New Roman" panose="02020603050405020304" pitchFamily="18" charset="0"/>
                <a:ea typeface="Calibri" panose="020F0502020204030204" pitchFamily="34" charset="0"/>
                <a:cs typeface="Times New Roman" panose="02020603050405020304" pitchFamily="18" charset="0"/>
              </a:rPr>
              <a:t> si jamais </a:t>
            </a:r>
            <a:r>
              <a:rPr lang="fr-FR" sz="1800" b="1" dirty="0">
                <a:effectLst/>
                <a:latin typeface="Times New Roman" panose="02020603050405020304" pitchFamily="18" charset="0"/>
                <a:ea typeface="Calibri" panose="020F0502020204030204" pitchFamily="34" charset="0"/>
                <a:cs typeface="Times New Roman" panose="02020603050405020304" pitchFamily="18" charset="0"/>
              </a:rPr>
              <a:t>Delphine et le chat</a:t>
            </a:r>
            <a:r>
              <a:rPr lang="fr-FR" sz="1800" dirty="0">
                <a:effectLst/>
                <a:latin typeface="Times New Roman" panose="02020603050405020304" pitchFamily="18" charset="0"/>
                <a:ea typeface="Calibri" panose="020F0502020204030204" pitchFamily="34" charset="0"/>
                <a:cs typeface="Times New Roman" panose="02020603050405020304" pitchFamily="18" charset="0"/>
              </a:rPr>
              <a:t> recommencent.</a:t>
            </a:r>
            <a:endParaRPr lang="fr-FR" sz="1800" dirty="0">
              <a:effectLst/>
              <a:latin typeface="Calibri" panose="020F0502020204030204" pitchFamily="34" charset="0"/>
              <a:ea typeface="Calibri" panose="020F0502020204030204" pitchFamily="34" charset="0"/>
              <a:cs typeface="Times New Roman" panose="02020603050405020304" pitchFamily="18" charset="0"/>
            </a:endParaRPr>
          </a:p>
          <a:p>
            <a:pPr marL="0" indent="0" algn="just">
              <a:lnSpc>
                <a:spcPct val="115000"/>
              </a:lnSpc>
              <a:spcBef>
                <a:spcPts val="0"/>
              </a:spcBef>
              <a:spcAft>
                <a:spcPts val="400"/>
              </a:spcAft>
              <a:buNone/>
            </a:pPr>
            <a:r>
              <a:rPr lang="fr-FR" sz="1800" b="1" dirty="0">
                <a:effectLst/>
                <a:latin typeface="Times New Roman" panose="02020603050405020304" pitchFamily="18" charset="0"/>
                <a:ea typeface="Calibri" panose="020F0502020204030204" pitchFamily="34" charset="0"/>
                <a:cs typeface="Times New Roman" panose="02020603050405020304" pitchFamily="18" charset="0"/>
              </a:rPr>
              <a:t> </a:t>
            </a:r>
            <a:endParaRPr lang="fr-FR" sz="1800" dirty="0">
              <a:effectLst/>
              <a:latin typeface="Calibri" panose="020F0502020204030204" pitchFamily="34" charset="0"/>
              <a:ea typeface="Calibri" panose="020F0502020204030204" pitchFamily="34" charset="0"/>
              <a:cs typeface="Times New Roman" panose="02020603050405020304" pitchFamily="18" charset="0"/>
            </a:endParaRPr>
          </a:p>
          <a:p>
            <a:pPr marL="0" indent="0" algn="just">
              <a:lnSpc>
                <a:spcPct val="115000"/>
              </a:lnSpc>
              <a:spcBef>
                <a:spcPts val="0"/>
              </a:spcBef>
              <a:spcAft>
                <a:spcPts val="400"/>
              </a:spcAft>
              <a:buNone/>
            </a:pPr>
            <a:r>
              <a:rPr lang="fr-FR" sz="1800" dirty="0">
                <a:effectLst/>
                <a:latin typeface="Times New Roman" panose="02020603050405020304" pitchFamily="18" charset="0"/>
                <a:ea typeface="Calibri" panose="020F0502020204030204" pitchFamily="34" charset="0"/>
                <a:cs typeface="Times New Roman" panose="02020603050405020304" pitchFamily="18" charset="0"/>
              </a:rPr>
              <a:t>Ça y est !  Le  chat  a  vu  le  lait  dans  le  saladier.  ……</a:t>
            </a:r>
            <a:r>
              <a:rPr lang="fr-FR" sz="1800" dirty="0">
                <a:solidFill>
                  <a:srgbClr val="ED7D31"/>
                </a:solidFill>
                <a:effectLst/>
                <a:latin typeface="Times New Roman" panose="02020603050405020304" pitchFamily="18" charset="0"/>
                <a:ea typeface="Calibri" panose="020F0502020204030204" pitchFamily="34" charset="0"/>
                <a:cs typeface="Times New Roman" panose="02020603050405020304" pitchFamily="18" charset="0"/>
              </a:rPr>
              <a:t>  </a:t>
            </a:r>
            <a:r>
              <a:rPr lang="fr-FR" sz="1800" dirty="0">
                <a:effectLst/>
                <a:latin typeface="Times New Roman" panose="02020603050405020304" pitchFamily="18" charset="0"/>
                <a:ea typeface="Calibri" panose="020F0502020204030204" pitchFamily="34" charset="0"/>
                <a:cs typeface="Times New Roman" panose="02020603050405020304" pitchFamily="18" charset="0"/>
              </a:rPr>
              <a:t>s’approche  et  ……</a:t>
            </a:r>
            <a:r>
              <a:rPr lang="fr-FR" sz="1800" dirty="0">
                <a:solidFill>
                  <a:srgbClr val="ED7D31"/>
                </a:solidFill>
                <a:effectLst/>
                <a:latin typeface="Times New Roman" panose="02020603050405020304" pitchFamily="18" charset="0"/>
                <a:ea typeface="Calibri" panose="020F0502020204030204" pitchFamily="34" charset="0"/>
                <a:cs typeface="Times New Roman" panose="02020603050405020304" pitchFamily="18" charset="0"/>
              </a:rPr>
              <a:t>  </a:t>
            </a:r>
            <a:r>
              <a:rPr lang="fr-FR" sz="1800" dirty="0">
                <a:effectLst/>
                <a:latin typeface="Times New Roman" panose="02020603050405020304" pitchFamily="18" charset="0"/>
                <a:ea typeface="Calibri" panose="020F0502020204030204" pitchFamily="34" charset="0"/>
                <a:cs typeface="Times New Roman" panose="02020603050405020304" pitchFamily="18" charset="0"/>
              </a:rPr>
              <a:t>……boit  à petits coups  de  langue.  Mais  la  mère  ……  voulait  pour  faire  des  crêpes. ……  chasse l’animal et  …… ……met à la porte.</a:t>
            </a:r>
            <a:endParaRPr lang="fr-FR" sz="1800" dirty="0">
              <a:effectLst/>
              <a:latin typeface="Calibri" panose="020F0502020204030204" pitchFamily="34" charset="0"/>
              <a:ea typeface="Calibri" panose="020F0502020204030204" pitchFamily="34" charset="0"/>
              <a:cs typeface="Times New Roman" panose="02020603050405020304" pitchFamily="18" charset="0"/>
            </a:endParaRPr>
          </a:p>
          <a:p>
            <a:pPr marL="0" indent="0" algn="just">
              <a:lnSpc>
                <a:spcPct val="115000"/>
              </a:lnSpc>
              <a:spcBef>
                <a:spcPts val="0"/>
              </a:spcBef>
              <a:spcAft>
                <a:spcPts val="400"/>
              </a:spcAft>
              <a:buNone/>
            </a:pPr>
            <a:r>
              <a:rPr lang="fr-FR" sz="1800" dirty="0">
                <a:effectLst/>
                <a:latin typeface="Times New Roman" panose="02020603050405020304" pitchFamily="18" charset="0"/>
                <a:ea typeface="Calibri" panose="020F0502020204030204" pitchFamily="34" charset="0"/>
                <a:cs typeface="Times New Roman" panose="02020603050405020304" pitchFamily="18" charset="0"/>
              </a:rPr>
              <a:t>Delphine  a  tout  vu.   Dans  le  jardin  ……</a:t>
            </a:r>
            <a:r>
              <a:rPr lang="fr-FR" sz="1800" dirty="0">
                <a:solidFill>
                  <a:srgbClr val="ED7D31"/>
                </a:solidFill>
                <a:effectLst/>
                <a:latin typeface="Times New Roman" panose="02020603050405020304" pitchFamily="18" charset="0"/>
                <a:ea typeface="Calibri" panose="020F0502020204030204" pitchFamily="34" charset="0"/>
                <a:cs typeface="Times New Roman" panose="02020603050405020304" pitchFamily="18" charset="0"/>
              </a:rPr>
              <a:t> </a:t>
            </a:r>
            <a:r>
              <a:rPr lang="fr-FR" sz="1800" dirty="0">
                <a:effectLst/>
                <a:latin typeface="Times New Roman" panose="02020603050405020304" pitchFamily="18" charset="0"/>
                <a:ea typeface="Calibri" panose="020F0502020204030204" pitchFamily="34" charset="0"/>
                <a:cs typeface="Times New Roman" panose="02020603050405020304" pitchFamily="18" charset="0"/>
              </a:rPr>
              <a:t>  donne  au  chat  une  soucoupe  avec du lait.  ……  ……  lance  un  regard  pour  dire  merci  puis …… lape  la  soucoupe  avec  plaisir  et  reconnaissance.   La mère   arrive. ……  …… gronde et  ……</a:t>
            </a:r>
            <a:r>
              <a:rPr lang="fr-FR" sz="1800" dirty="0">
                <a:solidFill>
                  <a:srgbClr val="ED7D31"/>
                </a:solidFill>
                <a:effectLst/>
                <a:latin typeface="Times New Roman" panose="02020603050405020304" pitchFamily="18" charset="0"/>
                <a:ea typeface="Calibri" panose="020F0502020204030204" pitchFamily="34" charset="0"/>
                <a:cs typeface="Times New Roman" panose="02020603050405020304" pitchFamily="18" charset="0"/>
              </a:rPr>
              <a:t>  ……</a:t>
            </a:r>
            <a:r>
              <a:rPr lang="fr-FR" sz="1800" dirty="0">
                <a:effectLst/>
                <a:latin typeface="Times New Roman" panose="02020603050405020304" pitchFamily="18" charset="0"/>
                <a:ea typeface="Calibri" panose="020F0502020204030204" pitchFamily="34" charset="0"/>
                <a:cs typeface="Times New Roman" panose="02020603050405020304" pitchFamily="18" charset="0"/>
              </a:rPr>
              <a:t> promet   de  ……  punir  si  jamais …… recommencent.</a:t>
            </a:r>
            <a:endParaRPr lang="fr-FR" sz="1800" dirty="0">
              <a:effectLst/>
              <a:latin typeface="Calibri" panose="020F0502020204030204" pitchFamily="34" charset="0"/>
              <a:ea typeface="Calibri" panose="020F0502020204030204" pitchFamily="34" charset="0"/>
              <a:cs typeface="Times New Roman" panose="02020603050405020304" pitchFamily="18" charset="0"/>
            </a:endParaRPr>
          </a:p>
          <a:p>
            <a:pPr marL="0" indent="0">
              <a:buNone/>
            </a:pPr>
            <a:endParaRPr lang="fr-FR" dirty="0"/>
          </a:p>
        </p:txBody>
      </p:sp>
    </p:spTree>
    <p:extLst>
      <p:ext uri="{BB962C8B-B14F-4D97-AF65-F5344CB8AC3E}">
        <p14:creationId xmlns:p14="http://schemas.microsoft.com/office/powerpoint/2010/main" val="1813694267"/>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A71A51B-AD7E-624A-7268-A0109EAA10D5}"/>
            </a:ext>
          </a:extLst>
        </p:cNvPr>
        <p:cNvGrpSpPr/>
        <p:nvPr/>
      </p:nvGrpSpPr>
      <p:grpSpPr>
        <a:xfrm>
          <a:off x="0" y="0"/>
          <a:ext cx="0" cy="0"/>
          <a:chOff x="0" y="0"/>
          <a:chExt cx="0" cy="0"/>
        </a:xfrm>
      </p:grpSpPr>
      <p:sp>
        <p:nvSpPr>
          <p:cNvPr id="2" name="Titre 1">
            <a:extLst>
              <a:ext uri="{FF2B5EF4-FFF2-40B4-BE49-F238E27FC236}">
                <a16:creationId xmlns:a16="http://schemas.microsoft.com/office/drawing/2014/main" id="{2218C299-66E5-765D-3427-D127650D7A23}"/>
              </a:ext>
            </a:extLst>
          </p:cNvPr>
          <p:cNvSpPr>
            <a:spLocks noGrp="1"/>
          </p:cNvSpPr>
          <p:nvPr>
            <p:ph type="title"/>
          </p:nvPr>
        </p:nvSpPr>
        <p:spPr/>
        <p:txBody>
          <a:bodyPr/>
          <a:lstStyle/>
          <a:p>
            <a:r>
              <a:rPr lang="fr-FR" dirty="0"/>
              <a:t> </a:t>
            </a:r>
          </a:p>
        </p:txBody>
      </p:sp>
      <p:sp>
        <p:nvSpPr>
          <p:cNvPr id="3" name="Espace réservé du contenu 2">
            <a:extLst>
              <a:ext uri="{FF2B5EF4-FFF2-40B4-BE49-F238E27FC236}">
                <a16:creationId xmlns:a16="http://schemas.microsoft.com/office/drawing/2014/main" id="{DAA4C52C-EFE8-D96C-1824-3727B987B339}"/>
              </a:ext>
            </a:extLst>
          </p:cNvPr>
          <p:cNvSpPr>
            <a:spLocks noGrp="1"/>
          </p:cNvSpPr>
          <p:nvPr>
            <p:ph idx="1"/>
          </p:nvPr>
        </p:nvSpPr>
        <p:spPr>
          <a:xfrm>
            <a:off x="838200" y="603504"/>
            <a:ext cx="10515600" cy="5573459"/>
          </a:xfrm>
        </p:spPr>
        <p:txBody>
          <a:bodyPr>
            <a:normAutofit lnSpcReduction="10000"/>
          </a:bodyPr>
          <a:lstStyle/>
          <a:p>
            <a:pPr marL="0" indent="0" algn="just">
              <a:lnSpc>
                <a:spcPct val="115000"/>
              </a:lnSpc>
              <a:spcBef>
                <a:spcPts val="0"/>
              </a:spcBef>
              <a:buNone/>
            </a:pPr>
            <a:r>
              <a:rPr lang="fr-FR" sz="1800" b="1"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3. a. </a:t>
            </a:r>
            <a:r>
              <a:rPr lang="fr-FR" sz="1800" b="1" dirty="0">
                <a:effectLst/>
                <a:latin typeface="Times New Roman" panose="02020603050405020304" pitchFamily="18" charset="0"/>
                <a:ea typeface="Calibri" panose="020F0502020204030204" pitchFamily="34" charset="0"/>
                <a:cs typeface="Times New Roman" panose="02020603050405020304" pitchFamily="18" charset="0"/>
              </a:rPr>
              <a:t>Supprime les répétitions de ce texte en utilisant les bons pronoms personnels. </a:t>
            </a:r>
            <a:endParaRPr lang="fr-FR" sz="1800" dirty="0">
              <a:effectLst/>
              <a:latin typeface="Calibri" panose="020F0502020204030204" pitchFamily="34" charset="0"/>
              <a:ea typeface="Calibri" panose="020F0502020204030204" pitchFamily="34" charset="0"/>
              <a:cs typeface="Times New Roman" panose="02020603050405020304" pitchFamily="18" charset="0"/>
            </a:endParaRPr>
          </a:p>
          <a:p>
            <a:pPr marL="0" indent="0" algn="just">
              <a:lnSpc>
                <a:spcPct val="115000"/>
              </a:lnSpc>
              <a:spcBef>
                <a:spcPts val="0"/>
              </a:spcBef>
              <a:buNone/>
            </a:pPr>
            <a:endParaRPr lang="fr-FR" sz="1800" dirty="0">
              <a:effectLst/>
              <a:latin typeface="Calibri" panose="020F0502020204030204" pitchFamily="34" charset="0"/>
              <a:ea typeface="Calibri" panose="020F0502020204030204" pitchFamily="34" charset="0"/>
              <a:cs typeface="Times New Roman" panose="02020603050405020304" pitchFamily="18" charset="0"/>
            </a:endParaRPr>
          </a:p>
          <a:p>
            <a:pPr marL="0" indent="0" algn="just">
              <a:lnSpc>
                <a:spcPct val="115000"/>
              </a:lnSpc>
              <a:spcBef>
                <a:spcPts val="0"/>
              </a:spcBef>
              <a:buNone/>
            </a:pPr>
            <a:r>
              <a:rPr lang="fr-FR" sz="1800" dirty="0">
                <a:effectLst/>
                <a:latin typeface="Times New Roman" panose="02020603050405020304" pitchFamily="18" charset="0"/>
                <a:ea typeface="Calibri" panose="020F0502020204030204" pitchFamily="34" charset="0"/>
                <a:cs typeface="Times New Roman" panose="02020603050405020304" pitchFamily="18" charset="0"/>
              </a:rPr>
              <a:t>Ça y est ! Le chat a vu le lait dans le saladier. </a:t>
            </a:r>
            <a:r>
              <a:rPr lang="fr-FR" sz="1800" b="1" dirty="0">
                <a:effectLst/>
                <a:latin typeface="Times New Roman" panose="02020603050405020304" pitchFamily="18" charset="0"/>
                <a:ea typeface="Calibri" panose="020F0502020204030204" pitchFamily="34" charset="0"/>
                <a:cs typeface="Times New Roman" panose="02020603050405020304" pitchFamily="18" charset="0"/>
              </a:rPr>
              <a:t>Le chat</a:t>
            </a:r>
            <a:r>
              <a:rPr lang="fr-FR" sz="1800" dirty="0">
                <a:effectLst/>
                <a:latin typeface="Times New Roman" panose="02020603050405020304" pitchFamily="18" charset="0"/>
                <a:ea typeface="Calibri" panose="020F0502020204030204" pitchFamily="34" charset="0"/>
                <a:cs typeface="Times New Roman" panose="02020603050405020304" pitchFamily="18" charset="0"/>
              </a:rPr>
              <a:t> s’approche et </a:t>
            </a:r>
            <a:r>
              <a:rPr lang="fr-FR" sz="1800" b="1" dirty="0">
                <a:effectLst/>
                <a:latin typeface="Times New Roman" panose="02020603050405020304" pitchFamily="18" charset="0"/>
                <a:ea typeface="Calibri" panose="020F0502020204030204" pitchFamily="34" charset="0"/>
                <a:cs typeface="Times New Roman" panose="02020603050405020304" pitchFamily="18" charset="0"/>
              </a:rPr>
              <a:t>le chat</a:t>
            </a:r>
            <a:r>
              <a:rPr lang="fr-FR" sz="1800" dirty="0">
                <a:effectLst/>
                <a:latin typeface="Times New Roman" panose="02020603050405020304" pitchFamily="18" charset="0"/>
                <a:ea typeface="Calibri" panose="020F0502020204030204" pitchFamily="34" charset="0"/>
                <a:cs typeface="Times New Roman" panose="02020603050405020304" pitchFamily="18" charset="0"/>
              </a:rPr>
              <a:t> boit </a:t>
            </a:r>
            <a:r>
              <a:rPr lang="fr-FR" sz="1800" b="1" dirty="0">
                <a:effectLst/>
                <a:latin typeface="Times New Roman" panose="02020603050405020304" pitchFamily="18" charset="0"/>
                <a:ea typeface="Calibri" panose="020F0502020204030204" pitchFamily="34" charset="0"/>
                <a:cs typeface="Times New Roman" panose="02020603050405020304" pitchFamily="18" charset="0"/>
              </a:rPr>
              <a:t>le lait</a:t>
            </a:r>
            <a:r>
              <a:rPr lang="fr-FR" sz="1800" dirty="0">
                <a:effectLst/>
                <a:latin typeface="Times New Roman" panose="02020603050405020304" pitchFamily="18" charset="0"/>
                <a:ea typeface="Calibri" panose="020F0502020204030204" pitchFamily="34" charset="0"/>
                <a:cs typeface="Times New Roman" panose="02020603050405020304" pitchFamily="18" charset="0"/>
              </a:rPr>
              <a:t> à petits coups de langue. Mais la mère voulait </a:t>
            </a:r>
            <a:r>
              <a:rPr lang="fr-FR" sz="1800" b="1" dirty="0">
                <a:effectLst/>
                <a:latin typeface="Times New Roman" panose="02020603050405020304" pitchFamily="18" charset="0"/>
                <a:ea typeface="Calibri" panose="020F0502020204030204" pitchFamily="34" charset="0"/>
                <a:cs typeface="Times New Roman" panose="02020603050405020304" pitchFamily="18" charset="0"/>
              </a:rPr>
              <a:t>le lait</a:t>
            </a:r>
            <a:r>
              <a:rPr lang="fr-FR" sz="1800" dirty="0">
                <a:effectLst/>
                <a:latin typeface="Times New Roman" panose="02020603050405020304" pitchFamily="18" charset="0"/>
                <a:ea typeface="Calibri" panose="020F0502020204030204" pitchFamily="34" charset="0"/>
                <a:cs typeface="Times New Roman" panose="02020603050405020304" pitchFamily="18" charset="0"/>
              </a:rPr>
              <a:t> pour faire des crêpes. </a:t>
            </a:r>
            <a:r>
              <a:rPr lang="fr-FR" sz="1800" b="1" dirty="0">
                <a:effectLst/>
                <a:latin typeface="Times New Roman" panose="02020603050405020304" pitchFamily="18" charset="0"/>
                <a:ea typeface="Calibri" panose="020F0502020204030204" pitchFamily="34" charset="0"/>
                <a:cs typeface="Times New Roman" panose="02020603050405020304" pitchFamily="18" charset="0"/>
              </a:rPr>
              <a:t>La mère</a:t>
            </a:r>
            <a:r>
              <a:rPr lang="fr-FR" sz="1800" dirty="0">
                <a:effectLst/>
                <a:latin typeface="Times New Roman" panose="02020603050405020304" pitchFamily="18" charset="0"/>
                <a:ea typeface="Calibri" panose="020F0502020204030204" pitchFamily="34" charset="0"/>
                <a:cs typeface="Times New Roman" panose="02020603050405020304" pitchFamily="18" charset="0"/>
              </a:rPr>
              <a:t> chasse </a:t>
            </a:r>
            <a:r>
              <a:rPr lang="fr-FR" sz="1800" b="1" dirty="0">
                <a:effectLst/>
                <a:latin typeface="Times New Roman" panose="02020603050405020304" pitchFamily="18" charset="0"/>
                <a:ea typeface="Calibri" panose="020F0502020204030204" pitchFamily="34" charset="0"/>
                <a:cs typeface="Times New Roman" panose="02020603050405020304" pitchFamily="18" charset="0"/>
              </a:rPr>
              <a:t>l’animal</a:t>
            </a:r>
            <a:r>
              <a:rPr lang="fr-FR" sz="1800" dirty="0">
                <a:effectLst/>
                <a:latin typeface="Times New Roman" panose="02020603050405020304" pitchFamily="18" charset="0"/>
                <a:ea typeface="Calibri" panose="020F0502020204030204" pitchFamily="34" charset="0"/>
                <a:cs typeface="Times New Roman" panose="02020603050405020304" pitchFamily="18" charset="0"/>
              </a:rPr>
              <a:t> et </a:t>
            </a:r>
            <a:r>
              <a:rPr lang="fr-FR" sz="1800" b="1" dirty="0">
                <a:effectLst/>
                <a:latin typeface="Times New Roman" panose="02020603050405020304" pitchFamily="18" charset="0"/>
                <a:ea typeface="Calibri" panose="020F0502020204030204" pitchFamily="34" charset="0"/>
                <a:cs typeface="Times New Roman" panose="02020603050405020304" pitchFamily="18" charset="0"/>
              </a:rPr>
              <a:t>la mère </a:t>
            </a:r>
            <a:r>
              <a:rPr lang="fr-FR" sz="1800" dirty="0">
                <a:effectLst/>
                <a:latin typeface="Times New Roman" panose="02020603050405020304" pitchFamily="18" charset="0"/>
                <a:ea typeface="Calibri" panose="020F0502020204030204" pitchFamily="34" charset="0"/>
                <a:cs typeface="Times New Roman" panose="02020603050405020304" pitchFamily="18" charset="0"/>
              </a:rPr>
              <a:t>met </a:t>
            </a:r>
            <a:r>
              <a:rPr lang="fr-FR" sz="1800" b="1" dirty="0">
                <a:effectLst/>
                <a:latin typeface="Times New Roman" panose="02020603050405020304" pitchFamily="18" charset="0"/>
                <a:ea typeface="Calibri" panose="020F0502020204030204" pitchFamily="34" charset="0"/>
                <a:cs typeface="Times New Roman" panose="02020603050405020304" pitchFamily="18" charset="0"/>
              </a:rPr>
              <a:t>l’animal</a:t>
            </a:r>
            <a:r>
              <a:rPr lang="fr-FR" sz="1800" dirty="0">
                <a:effectLst/>
                <a:latin typeface="Times New Roman" panose="02020603050405020304" pitchFamily="18" charset="0"/>
                <a:ea typeface="Calibri" panose="020F0502020204030204" pitchFamily="34" charset="0"/>
                <a:cs typeface="Times New Roman" panose="02020603050405020304" pitchFamily="18" charset="0"/>
              </a:rPr>
              <a:t> à la porte.</a:t>
            </a:r>
            <a:endParaRPr lang="fr-FR" sz="1800" dirty="0">
              <a:effectLst/>
              <a:latin typeface="Calibri" panose="020F0502020204030204" pitchFamily="34" charset="0"/>
              <a:ea typeface="Calibri" panose="020F0502020204030204" pitchFamily="34" charset="0"/>
              <a:cs typeface="Times New Roman" panose="02020603050405020304" pitchFamily="18" charset="0"/>
            </a:endParaRPr>
          </a:p>
          <a:p>
            <a:pPr marL="0" indent="0" algn="just">
              <a:lnSpc>
                <a:spcPct val="115000"/>
              </a:lnSpc>
              <a:spcBef>
                <a:spcPts val="0"/>
              </a:spcBef>
              <a:buNone/>
            </a:pPr>
            <a:r>
              <a:rPr lang="fr-FR" sz="1800" dirty="0">
                <a:effectLst/>
                <a:latin typeface="Times New Roman" panose="02020603050405020304" pitchFamily="18" charset="0"/>
                <a:ea typeface="Calibri" panose="020F0502020204030204" pitchFamily="34" charset="0"/>
                <a:cs typeface="Times New Roman" panose="02020603050405020304" pitchFamily="18" charset="0"/>
              </a:rPr>
              <a:t>Delphine qui a tout vu. Dans le jardin </a:t>
            </a:r>
            <a:r>
              <a:rPr lang="fr-FR" sz="1800" b="1" dirty="0">
                <a:effectLst/>
                <a:latin typeface="Times New Roman" panose="02020603050405020304" pitchFamily="18" charset="0"/>
                <a:ea typeface="Calibri" panose="020F0502020204030204" pitchFamily="34" charset="0"/>
                <a:cs typeface="Times New Roman" panose="02020603050405020304" pitchFamily="18" charset="0"/>
              </a:rPr>
              <a:t>Delphine</a:t>
            </a:r>
            <a:r>
              <a:rPr lang="fr-FR" sz="1800" dirty="0">
                <a:effectLst/>
                <a:latin typeface="Times New Roman" panose="02020603050405020304" pitchFamily="18" charset="0"/>
                <a:ea typeface="Calibri" panose="020F0502020204030204" pitchFamily="34" charset="0"/>
                <a:cs typeface="Times New Roman" panose="02020603050405020304" pitchFamily="18" charset="0"/>
              </a:rPr>
              <a:t> donne au chat une soucoupe avec du lait. </a:t>
            </a:r>
            <a:r>
              <a:rPr lang="fr-FR" sz="1800" b="1" dirty="0">
                <a:effectLst/>
                <a:latin typeface="Times New Roman" panose="02020603050405020304" pitchFamily="18" charset="0"/>
                <a:ea typeface="Calibri" panose="020F0502020204030204" pitchFamily="34" charset="0"/>
                <a:cs typeface="Times New Roman" panose="02020603050405020304" pitchFamily="18" charset="0"/>
              </a:rPr>
              <a:t>Le chat</a:t>
            </a:r>
            <a:r>
              <a:rPr lang="fr-FR" sz="1800" dirty="0">
                <a:effectLst/>
                <a:latin typeface="Times New Roman" panose="02020603050405020304" pitchFamily="18" charset="0"/>
                <a:ea typeface="Calibri" panose="020F0502020204030204" pitchFamily="34" charset="0"/>
                <a:cs typeface="Times New Roman" panose="02020603050405020304" pitchFamily="18" charset="0"/>
              </a:rPr>
              <a:t> lance </a:t>
            </a:r>
            <a:r>
              <a:rPr lang="fr-FR" sz="1800" b="1" dirty="0">
                <a:effectLst/>
                <a:latin typeface="Times New Roman" panose="02020603050405020304" pitchFamily="18" charset="0"/>
                <a:ea typeface="Calibri" panose="020F0502020204030204" pitchFamily="34" charset="0"/>
                <a:cs typeface="Times New Roman" panose="02020603050405020304" pitchFamily="18" charset="0"/>
              </a:rPr>
              <a:t>à Delphine</a:t>
            </a:r>
            <a:r>
              <a:rPr lang="fr-FR" sz="1800" dirty="0">
                <a:effectLst/>
                <a:latin typeface="Times New Roman" panose="02020603050405020304" pitchFamily="18" charset="0"/>
                <a:ea typeface="Calibri" panose="020F0502020204030204" pitchFamily="34" charset="0"/>
                <a:cs typeface="Times New Roman" panose="02020603050405020304" pitchFamily="18" charset="0"/>
              </a:rPr>
              <a:t> un regard pour dire merci puis </a:t>
            </a:r>
            <a:r>
              <a:rPr lang="fr-FR" sz="1800" b="1" dirty="0">
                <a:latin typeface="Times New Roman" panose="02020603050405020304" pitchFamily="18" charset="0"/>
                <a:ea typeface="Calibri" panose="020F0502020204030204" pitchFamily="34" charset="0"/>
                <a:cs typeface="Times New Roman" panose="02020603050405020304" pitchFamily="18" charset="0"/>
              </a:rPr>
              <a:t>le chat  </a:t>
            </a:r>
            <a:r>
              <a:rPr lang="fr-FR" sz="1800" dirty="0">
                <a:effectLst/>
                <a:latin typeface="Times New Roman" panose="02020603050405020304" pitchFamily="18" charset="0"/>
                <a:ea typeface="Calibri" panose="020F0502020204030204" pitchFamily="34" charset="0"/>
                <a:cs typeface="Times New Roman" panose="02020603050405020304" pitchFamily="18" charset="0"/>
              </a:rPr>
              <a:t>lape la soucoupe avec plaisir et reconnaissance. La mère arrive. </a:t>
            </a:r>
            <a:r>
              <a:rPr lang="fr-FR" sz="1800" b="1" dirty="0">
                <a:effectLst/>
                <a:latin typeface="Times New Roman" panose="02020603050405020304" pitchFamily="18" charset="0"/>
                <a:ea typeface="Calibri" panose="020F0502020204030204" pitchFamily="34" charset="0"/>
                <a:cs typeface="Times New Roman" panose="02020603050405020304" pitchFamily="18" charset="0"/>
              </a:rPr>
              <a:t>La mère</a:t>
            </a:r>
            <a:r>
              <a:rPr lang="fr-FR" sz="1800" dirty="0">
                <a:effectLst/>
                <a:latin typeface="Times New Roman" panose="02020603050405020304" pitchFamily="18" charset="0"/>
                <a:ea typeface="Calibri" panose="020F0502020204030204" pitchFamily="34" charset="0"/>
                <a:cs typeface="Times New Roman" panose="02020603050405020304" pitchFamily="18" charset="0"/>
              </a:rPr>
              <a:t> gronde </a:t>
            </a:r>
            <a:r>
              <a:rPr lang="fr-FR" sz="1800" b="1" dirty="0">
                <a:effectLst/>
                <a:latin typeface="Times New Roman" panose="02020603050405020304" pitchFamily="18" charset="0"/>
                <a:ea typeface="Calibri" panose="020F0502020204030204" pitchFamily="34" charset="0"/>
                <a:cs typeface="Times New Roman" panose="02020603050405020304" pitchFamily="18" charset="0"/>
              </a:rPr>
              <a:t>Delphine et le chat</a:t>
            </a:r>
            <a:r>
              <a:rPr lang="fr-FR" sz="1800" dirty="0">
                <a:effectLst/>
                <a:latin typeface="Times New Roman" panose="02020603050405020304" pitchFamily="18" charset="0"/>
                <a:ea typeface="Calibri" panose="020F0502020204030204" pitchFamily="34" charset="0"/>
                <a:cs typeface="Times New Roman" panose="02020603050405020304" pitchFamily="18" charset="0"/>
              </a:rPr>
              <a:t> et </a:t>
            </a:r>
            <a:r>
              <a:rPr lang="fr-FR" sz="1800" b="1" dirty="0">
                <a:effectLst/>
                <a:latin typeface="Times New Roman" panose="02020603050405020304" pitchFamily="18" charset="0"/>
                <a:ea typeface="Calibri" panose="020F0502020204030204" pitchFamily="34" charset="0"/>
                <a:cs typeface="Times New Roman" panose="02020603050405020304" pitchFamily="18" charset="0"/>
              </a:rPr>
              <a:t>la mère </a:t>
            </a:r>
            <a:r>
              <a:rPr lang="fr-FR" sz="1800" dirty="0">
                <a:effectLst/>
                <a:latin typeface="Times New Roman" panose="02020603050405020304" pitchFamily="18" charset="0"/>
                <a:ea typeface="Calibri" panose="020F0502020204030204" pitchFamily="34" charset="0"/>
                <a:cs typeface="Times New Roman" panose="02020603050405020304" pitchFamily="18" charset="0"/>
              </a:rPr>
              <a:t>promet </a:t>
            </a:r>
            <a:r>
              <a:rPr lang="fr-FR" sz="1800" b="1" dirty="0">
                <a:effectLst/>
                <a:latin typeface="Times New Roman" panose="02020603050405020304" pitchFamily="18" charset="0"/>
                <a:ea typeface="Calibri" panose="020F0502020204030204" pitchFamily="34" charset="0"/>
                <a:cs typeface="Times New Roman" panose="02020603050405020304" pitchFamily="18" charset="0"/>
              </a:rPr>
              <a:t>à Delphine et au chat </a:t>
            </a:r>
            <a:r>
              <a:rPr lang="fr-FR" sz="1800" dirty="0">
                <a:effectLst/>
                <a:latin typeface="Times New Roman" panose="02020603050405020304" pitchFamily="18" charset="0"/>
                <a:ea typeface="Calibri" panose="020F0502020204030204" pitchFamily="34" charset="0"/>
                <a:cs typeface="Times New Roman" panose="02020603050405020304" pitchFamily="18" charset="0"/>
              </a:rPr>
              <a:t>de punir </a:t>
            </a:r>
            <a:r>
              <a:rPr lang="fr-FR" sz="1800" b="1" dirty="0">
                <a:effectLst/>
                <a:latin typeface="Times New Roman" panose="02020603050405020304" pitchFamily="18" charset="0"/>
                <a:ea typeface="Calibri" panose="020F0502020204030204" pitchFamily="34" charset="0"/>
                <a:cs typeface="Times New Roman" panose="02020603050405020304" pitchFamily="18" charset="0"/>
              </a:rPr>
              <a:t>Delphine et le chat</a:t>
            </a:r>
            <a:r>
              <a:rPr lang="fr-FR" sz="1800" dirty="0">
                <a:effectLst/>
                <a:latin typeface="Times New Roman" panose="02020603050405020304" pitchFamily="18" charset="0"/>
                <a:ea typeface="Calibri" panose="020F0502020204030204" pitchFamily="34" charset="0"/>
                <a:cs typeface="Times New Roman" panose="02020603050405020304" pitchFamily="18" charset="0"/>
              </a:rPr>
              <a:t> si jamais </a:t>
            </a:r>
            <a:r>
              <a:rPr lang="fr-FR" sz="1800" b="1" dirty="0">
                <a:effectLst/>
                <a:latin typeface="Times New Roman" panose="02020603050405020304" pitchFamily="18" charset="0"/>
                <a:ea typeface="Calibri" panose="020F0502020204030204" pitchFamily="34" charset="0"/>
                <a:cs typeface="Times New Roman" panose="02020603050405020304" pitchFamily="18" charset="0"/>
              </a:rPr>
              <a:t>Delphine et le chat</a:t>
            </a:r>
            <a:r>
              <a:rPr lang="fr-FR" sz="1800" dirty="0">
                <a:effectLst/>
                <a:latin typeface="Times New Roman" panose="02020603050405020304" pitchFamily="18" charset="0"/>
                <a:ea typeface="Calibri" panose="020F0502020204030204" pitchFamily="34" charset="0"/>
                <a:cs typeface="Times New Roman" panose="02020603050405020304" pitchFamily="18" charset="0"/>
              </a:rPr>
              <a:t> recommencent.</a:t>
            </a:r>
            <a:endParaRPr lang="fr-FR" sz="1800" dirty="0">
              <a:effectLst/>
              <a:latin typeface="Calibri" panose="020F0502020204030204" pitchFamily="34" charset="0"/>
              <a:ea typeface="Calibri" panose="020F0502020204030204" pitchFamily="34" charset="0"/>
              <a:cs typeface="Times New Roman" panose="02020603050405020304" pitchFamily="18" charset="0"/>
            </a:endParaRPr>
          </a:p>
          <a:p>
            <a:pPr marL="0" indent="0" algn="just">
              <a:lnSpc>
                <a:spcPct val="115000"/>
              </a:lnSpc>
              <a:spcBef>
                <a:spcPts val="0"/>
              </a:spcBef>
              <a:buNone/>
            </a:pPr>
            <a:r>
              <a:rPr lang="fr-FR" sz="1800" b="1" dirty="0">
                <a:effectLst/>
                <a:latin typeface="Times New Roman" panose="02020603050405020304" pitchFamily="18" charset="0"/>
                <a:ea typeface="Calibri" panose="020F0502020204030204" pitchFamily="34" charset="0"/>
                <a:cs typeface="Times New Roman" panose="02020603050405020304" pitchFamily="18" charset="0"/>
              </a:rPr>
              <a:t> </a:t>
            </a:r>
            <a:endParaRPr lang="fr-FR" sz="1800" dirty="0">
              <a:effectLst/>
              <a:latin typeface="Calibri" panose="020F0502020204030204" pitchFamily="34" charset="0"/>
              <a:ea typeface="Calibri" panose="020F0502020204030204" pitchFamily="34" charset="0"/>
              <a:cs typeface="Times New Roman" panose="02020603050405020304" pitchFamily="18" charset="0"/>
            </a:endParaRPr>
          </a:p>
          <a:p>
            <a:pPr marL="0" indent="0" algn="just">
              <a:lnSpc>
                <a:spcPct val="115000"/>
              </a:lnSpc>
              <a:spcBef>
                <a:spcPts val="0"/>
              </a:spcBef>
              <a:buNone/>
            </a:pPr>
            <a:r>
              <a:rPr lang="fr-FR" sz="1800" dirty="0">
                <a:effectLst/>
                <a:latin typeface="Times New Roman" panose="02020603050405020304" pitchFamily="18" charset="0"/>
                <a:ea typeface="Calibri" panose="020F0502020204030204" pitchFamily="34" charset="0"/>
                <a:cs typeface="Times New Roman" panose="02020603050405020304" pitchFamily="18" charset="0"/>
              </a:rPr>
              <a:t>Ça y est !  Le  chat  a  vu  le  lait  dans  le  saladier.  </a:t>
            </a:r>
            <a:r>
              <a:rPr lang="fr-FR" sz="1800" b="1" dirty="0">
                <a:solidFill>
                  <a:srgbClr val="00B050"/>
                </a:solidFill>
                <a:effectLst/>
                <a:latin typeface="Times New Roman" panose="02020603050405020304" pitchFamily="18" charset="0"/>
                <a:ea typeface="Calibri" panose="020F0502020204030204" pitchFamily="34" charset="0"/>
                <a:cs typeface="Times New Roman" panose="02020603050405020304" pitchFamily="18" charset="0"/>
              </a:rPr>
              <a:t>Il</a:t>
            </a:r>
            <a:r>
              <a:rPr lang="fr-FR" sz="1800" dirty="0">
                <a:effectLst/>
                <a:latin typeface="Times New Roman" panose="02020603050405020304" pitchFamily="18" charset="0"/>
                <a:ea typeface="Calibri" panose="020F0502020204030204" pitchFamily="34" charset="0"/>
                <a:cs typeface="Times New Roman" panose="02020603050405020304" pitchFamily="18" charset="0"/>
              </a:rPr>
              <a:t> // s’approche  et  </a:t>
            </a:r>
            <a:r>
              <a:rPr lang="fr-FR" sz="1800" b="1" dirty="0">
                <a:solidFill>
                  <a:srgbClr val="00B050"/>
                </a:solidFill>
                <a:effectLst/>
                <a:latin typeface="Times New Roman" panose="02020603050405020304" pitchFamily="18" charset="0"/>
                <a:ea typeface="Calibri" panose="020F0502020204030204" pitchFamily="34" charset="0"/>
                <a:cs typeface="Times New Roman" panose="02020603050405020304" pitchFamily="18" charset="0"/>
              </a:rPr>
              <a:t>i</a:t>
            </a:r>
            <a:r>
              <a:rPr lang="fr-FR" sz="1800" b="1" dirty="0">
                <a:solidFill>
                  <a:srgbClr val="00B050"/>
                </a:solidFill>
                <a:latin typeface="Times New Roman" panose="02020603050405020304" pitchFamily="18" charset="0"/>
                <a:ea typeface="Calibri" panose="020F0502020204030204" pitchFamily="34" charset="0"/>
                <a:cs typeface="Times New Roman" panose="02020603050405020304" pitchFamily="18" charset="0"/>
              </a:rPr>
              <a:t>l</a:t>
            </a:r>
            <a:r>
              <a:rPr lang="fr-FR" sz="1800" dirty="0">
                <a:effectLst/>
                <a:latin typeface="Times New Roman" panose="02020603050405020304" pitchFamily="18" charset="0"/>
                <a:ea typeface="Calibri" panose="020F0502020204030204" pitchFamily="34" charset="0"/>
                <a:cs typeface="Times New Roman" panose="02020603050405020304" pitchFamily="18" charset="0"/>
              </a:rPr>
              <a:t>  // </a:t>
            </a:r>
            <a:r>
              <a:rPr lang="fr-FR" sz="1800" b="1" dirty="0">
                <a:solidFill>
                  <a:srgbClr val="FF0000"/>
                </a:solidFill>
                <a:effectLst/>
                <a:latin typeface="Times New Roman" panose="02020603050405020304" pitchFamily="18" charset="0"/>
                <a:ea typeface="Calibri" panose="020F0502020204030204" pitchFamily="34" charset="0"/>
                <a:cs typeface="Times New Roman" panose="02020603050405020304" pitchFamily="18" charset="0"/>
              </a:rPr>
              <a:t>le</a:t>
            </a:r>
            <a:r>
              <a:rPr lang="fr-FR" sz="1800" dirty="0">
                <a:effectLst/>
                <a:latin typeface="Times New Roman" panose="02020603050405020304" pitchFamily="18" charset="0"/>
                <a:ea typeface="Calibri" panose="020F0502020204030204" pitchFamily="34" charset="0"/>
                <a:cs typeface="Times New Roman" panose="02020603050405020304" pitchFamily="18" charset="0"/>
              </a:rPr>
              <a:t> boit  à petits coups  de  langue.  Mais  la  mère  // </a:t>
            </a:r>
            <a:r>
              <a:rPr lang="fr-FR" sz="1800" b="1" dirty="0">
                <a:solidFill>
                  <a:srgbClr val="FF0000"/>
                </a:solidFill>
                <a:effectLst/>
                <a:latin typeface="Times New Roman" panose="02020603050405020304" pitchFamily="18" charset="0"/>
                <a:ea typeface="Calibri" panose="020F0502020204030204" pitchFamily="34" charset="0"/>
                <a:cs typeface="Times New Roman" panose="02020603050405020304" pitchFamily="18" charset="0"/>
              </a:rPr>
              <a:t>le</a:t>
            </a:r>
            <a:r>
              <a:rPr lang="fr-FR" sz="1800" dirty="0">
                <a:effectLst/>
                <a:latin typeface="Times New Roman" panose="02020603050405020304" pitchFamily="18" charset="0"/>
                <a:ea typeface="Calibri" panose="020F0502020204030204" pitchFamily="34" charset="0"/>
                <a:cs typeface="Times New Roman" panose="02020603050405020304" pitchFamily="18" charset="0"/>
              </a:rPr>
              <a:t>   voulait  pour  faire  des  crêpes. </a:t>
            </a:r>
            <a:r>
              <a:rPr lang="fr-FR" sz="1800" b="1" dirty="0">
                <a:solidFill>
                  <a:srgbClr val="00B050"/>
                </a:solidFill>
                <a:latin typeface="Times New Roman" panose="02020603050405020304" pitchFamily="18" charset="0"/>
                <a:ea typeface="Calibri" panose="020F0502020204030204" pitchFamily="34" charset="0"/>
                <a:cs typeface="Times New Roman" panose="02020603050405020304" pitchFamily="18" charset="0"/>
              </a:rPr>
              <a:t>Elle</a:t>
            </a:r>
            <a:r>
              <a:rPr lang="fr-FR" sz="1800" dirty="0">
                <a:effectLst/>
                <a:latin typeface="Times New Roman" panose="02020603050405020304" pitchFamily="18" charset="0"/>
                <a:ea typeface="Calibri" panose="020F0502020204030204" pitchFamily="34" charset="0"/>
                <a:cs typeface="Times New Roman" panose="02020603050405020304" pitchFamily="18" charset="0"/>
              </a:rPr>
              <a:t> // chasse l’animal et </a:t>
            </a:r>
            <a:r>
              <a:rPr lang="fr-FR" sz="1800" dirty="0">
                <a:solidFill>
                  <a:srgbClr val="00B050"/>
                </a:solidFill>
                <a:effectLst/>
                <a:latin typeface="Times New Roman" panose="02020603050405020304" pitchFamily="18" charset="0"/>
                <a:ea typeface="Calibri" panose="020F0502020204030204" pitchFamily="34" charset="0"/>
                <a:cs typeface="Times New Roman" panose="02020603050405020304" pitchFamily="18" charset="0"/>
              </a:rPr>
              <a:t>elle</a:t>
            </a:r>
            <a:r>
              <a:rPr lang="fr-FR" sz="1800" dirty="0">
                <a:effectLst/>
                <a:latin typeface="Times New Roman" panose="02020603050405020304" pitchFamily="18" charset="0"/>
                <a:ea typeface="Calibri" panose="020F0502020204030204" pitchFamily="34" charset="0"/>
                <a:cs typeface="Times New Roman" panose="02020603050405020304" pitchFamily="18" charset="0"/>
              </a:rPr>
              <a:t> //  </a:t>
            </a:r>
            <a:r>
              <a:rPr lang="fr-FR" sz="1800" b="1" dirty="0">
                <a:solidFill>
                  <a:srgbClr val="FF0000"/>
                </a:solidFill>
                <a:latin typeface="Times New Roman" panose="02020603050405020304" pitchFamily="18" charset="0"/>
                <a:ea typeface="Calibri" panose="020F0502020204030204" pitchFamily="34" charset="0"/>
                <a:cs typeface="Times New Roman" panose="02020603050405020304" pitchFamily="18" charset="0"/>
              </a:rPr>
              <a:t>le</a:t>
            </a:r>
            <a:r>
              <a:rPr lang="fr-FR" sz="1800" dirty="0">
                <a:latin typeface="Times New Roman" panose="02020603050405020304" pitchFamily="18" charset="0"/>
                <a:ea typeface="Calibri" panose="020F0502020204030204" pitchFamily="34" charset="0"/>
                <a:cs typeface="Times New Roman" panose="02020603050405020304" pitchFamily="18" charset="0"/>
              </a:rPr>
              <a:t> </a:t>
            </a:r>
            <a:r>
              <a:rPr lang="fr-FR" sz="1800" dirty="0">
                <a:effectLst/>
                <a:latin typeface="Times New Roman" panose="02020603050405020304" pitchFamily="18" charset="0"/>
                <a:ea typeface="Calibri" panose="020F0502020204030204" pitchFamily="34" charset="0"/>
                <a:cs typeface="Times New Roman" panose="02020603050405020304" pitchFamily="18" charset="0"/>
              </a:rPr>
              <a:t> met à la porte.</a:t>
            </a:r>
            <a:endParaRPr lang="fr-FR" sz="1800" dirty="0">
              <a:effectLst/>
              <a:latin typeface="Calibri" panose="020F0502020204030204" pitchFamily="34" charset="0"/>
              <a:ea typeface="Calibri" panose="020F0502020204030204" pitchFamily="34" charset="0"/>
              <a:cs typeface="Times New Roman" panose="02020603050405020304" pitchFamily="18" charset="0"/>
            </a:endParaRPr>
          </a:p>
          <a:p>
            <a:pPr marL="0" indent="0" algn="just">
              <a:lnSpc>
                <a:spcPct val="115000"/>
              </a:lnSpc>
              <a:spcBef>
                <a:spcPts val="0"/>
              </a:spcBef>
              <a:buNone/>
            </a:pPr>
            <a:r>
              <a:rPr lang="fr-FR" sz="1800" dirty="0">
                <a:effectLst/>
                <a:latin typeface="Times New Roman" panose="02020603050405020304" pitchFamily="18" charset="0"/>
                <a:ea typeface="Calibri" panose="020F0502020204030204" pitchFamily="34" charset="0"/>
                <a:cs typeface="Times New Roman" panose="02020603050405020304" pitchFamily="18" charset="0"/>
              </a:rPr>
              <a:t>Delphine  a  tout  vu.   Dans  le  jardin  </a:t>
            </a:r>
            <a:r>
              <a:rPr lang="fr-FR" sz="1800" dirty="0">
                <a:latin typeface="Times New Roman" panose="02020603050405020304" pitchFamily="18" charset="0"/>
                <a:ea typeface="Calibri" panose="020F0502020204030204" pitchFamily="34" charset="0"/>
                <a:cs typeface="Times New Roman" panose="02020603050405020304" pitchFamily="18" charset="0"/>
              </a:rPr>
              <a:t> </a:t>
            </a:r>
            <a:r>
              <a:rPr lang="fr-FR" sz="1800" b="1" dirty="0">
                <a:solidFill>
                  <a:srgbClr val="00B050"/>
                </a:solidFill>
                <a:effectLst/>
                <a:latin typeface="Times New Roman" panose="02020603050405020304" pitchFamily="18" charset="0"/>
                <a:ea typeface="Calibri" panose="020F0502020204030204" pitchFamily="34" charset="0"/>
                <a:cs typeface="Times New Roman" panose="02020603050405020304" pitchFamily="18" charset="0"/>
              </a:rPr>
              <a:t>elle</a:t>
            </a:r>
            <a:r>
              <a:rPr lang="fr-FR" sz="1800" dirty="0">
                <a:effectLst/>
                <a:latin typeface="Times New Roman" panose="02020603050405020304" pitchFamily="18" charset="0"/>
                <a:ea typeface="Calibri" panose="020F0502020204030204" pitchFamily="34" charset="0"/>
                <a:cs typeface="Times New Roman" panose="02020603050405020304" pitchFamily="18" charset="0"/>
              </a:rPr>
              <a:t>  // donne  au  chat  une  soucoupe  avec du lait.  </a:t>
            </a:r>
            <a:r>
              <a:rPr lang="fr-FR" sz="1800" b="1" dirty="0">
                <a:solidFill>
                  <a:srgbClr val="00B050"/>
                </a:solidFill>
                <a:effectLst/>
                <a:latin typeface="Times New Roman" panose="02020603050405020304" pitchFamily="18" charset="0"/>
                <a:ea typeface="Calibri" panose="020F0502020204030204" pitchFamily="34" charset="0"/>
                <a:cs typeface="Times New Roman" panose="02020603050405020304" pitchFamily="18" charset="0"/>
              </a:rPr>
              <a:t>Il</a:t>
            </a:r>
            <a:r>
              <a:rPr lang="fr-FR" sz="1800" dirty="0">
                <a:effectLst/>
                <a:latin typeface="Times New Roman" panose="02020603050405020304" pitchFamily="18" charset="0"/>
                <a:ea typeface="Calibri" panose="020F0502020204030204" pitchFamily="34" charset="0"/>
                <a:cs typeface="Times New Roman" panose="02020603050405020304" pitchFamily="18" charset="0"/>
              </a:rPr>
              <a:t>  // </a:t>
            </a:r>
            <a:r>
              <a:rPr lang="fr-FR" sz="1800" b="1" dirty="0">
                <a:solidFill>
                  <a:schemeClr val="accent4"/>
                </a:solidFill>
                <a:latin typeface="Times New Roman" panose="02020603050405020304" pitchFamily="18" charset="0"/>
                <a:ea typeface="Calibri" panose="020F0502020204030204" pitchFamily="34" charset="0"/>
                <a:cs typeface="Times New Roman" panose="02020603050405020304" pitchFamily="18" charset="0"/>
              </a:rPr>
              <a:t>lui</a:t>
            </a:r>
            <a:r>
              <a:rPr lang="fr-FR" sz="1800" dirty="0">
                <a:effectLst/>
                <a:latin typeface="Times New Roman" panose="02020603050405020304" pitchFamily="18" charset="0"/>
                <a:ea typeface="Calibri" panose="020F0502020204030204" pitchFamily="34" charset="0"/>
                <a:cs typeface="Times New Roman" panose="02020603050405020304" pitchFamily="18" charset="0"/>
              </a:rPr>
              <a:t>  lance  un  regard  pour  dire  merci  puis  </a:t>
            </a:r>
            <a:r>
              <a:rPr lang="fr-FR" sz="1800" dirty="0">
                <a:solidFill>
                  <a:srgbClr val="00B050"/>
                </a:solidFill>
                <a:effectLst/>
                <a:latin typeface="Times New Roman" panose="02020603050405020304" pitchFamily="18" charset="0"/>
                <a:ea typeface="Calibri" panose="020F0502020204030204" pitchFamily="34" charset="0"/>
                <a:cs typeface="Times New Roman" panose="02020603050405020304" pitchFamily="18" charset="0"/>
              </a:rPr>
              <a:t>il</a:t>
            </a:r>
            <a:r>
              <a:rPr lang="fr-FR" sz="1800" dirty="0">
                <a:effectLst/>
                <a:latin typeface="Times New Roman" panose="02020603050405020304" pitchFamily="18" charset="0"/>
                <a:ea typeface="Calibri" panose="020F0502020204030204" pitchFamily="34" charset="0"/>
                <a:cs typeface="Times New Roman" panose="02020603050405020304" pitchFamily="18" charset="0"/>
              </a:rPr>
              <a:t> // lape  la  soucoupe  avec  plaisir  et  reconnaissance.   La mère   // arrive. </a:t>
            </a:r>
            <a:r>
              <a:rPr lang="fr-FR" sz="1800" b="1" dirty="0">
                <a:solidFill>
                  <a:srgbClr val="00B050"/>
                </a:solidFill>
                <a:latin typeface="Times New Roman" panose="02020603050405020304" pitchFamily="18" charset="0"/>
                <a:ea typeface="Calibri" panose="020F0502020204030204" pitchFamily="34" charset="0"/>
                <a:cs typeface="Times New Roman" panose="02020603050405020304" pitchFamily="18" charset="0"/>
              </a:rPr>
              <a:t>Elle</a:t>
            </a:r>
            <a:r>
              <a:rPr lang="fr-FR" sz="1800" dirty="0">
                <a:effectLst/>
                <a:latin typeface="Times New Roman" panose="02020603050405020304" pitchFamily="18" charset="0"/>
                <a:ea typeface="Calibri" panose="020F0502020204030204" pitchFamily="34" charset="0"/>
                <a:cs typeface="Times New Roman" panose="02020603050405020304" pitchFamily="18" charset="0"/>
              </a:rPr>
              <a:t> </a:t>
            </a:r>
          </a:p>
          <a:p>
            <a:pPr marL="0" indent="0" algn="just">
              <a:lnSpc>
                <a:spcPct val="115000"/>
              </a:lnSpc>
              <a:spcBef>
                <a:spcPts val="0"/>
              </a:spcBef>
              <a:buNone/>
            </a:pPr>
            <a:r>
              <a:rPr lang="fr-FR"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fr-FR" sz="1800" b="1" dirty="0">
                <a:solidFill>
                  <a:srgbClr val="FF0000"/>
                </a:solidFill>
                <a:effectLst/>
                <a:latin typeface="Times New Roman" panose="02020603050405020304" pitchFamily="18" charset="0"/>
                <a:ea typeface="Calibri" panose="020F0502020204030204" pitchFamily="34" charset="0"/>
                <a:cs typeface="Times New Roman" panose="02020603050405020304" pitchFamily="18" charset="0"/>
              </a:rPr>
              <a:t>les</a:t>
            </a:r>
            <a:r>
              <a:rPr lang="fr-FR" sz="1800" dirty="0">
                <a:effectLst/>
                <a:latin typeface="Times New Roman" panose="02020603050405020304" pitchFamily="18" charset="0"/>
                <a:ea typeface="Calibri" panose="020F0502020204030204" pitchFamily="34" charset="0"/>
                <a:cs typeface="Times New Roman" panose="02020603050405020304" pitchFamily="18" charset="0"/>
              </a:rPr>
              <a:t> gronde et </a:t>
            </a:r>
            <a:r>
              <a:rPr lang="fr-FR" sz="1800" dirty="0">
                <a:solidFill>
                  <a:srgbClr val="00B050"/>
                </a:solidFill>
                <a:effectLst/>
                <a:latin typeface="Times New Roman" panose="02020603050405020304" pitchFamily="18" charset="0"/>
                <a:ea typeface="Calibri" panose="020F0502020204030204" pitchFamily="34" charset="0"/>
                <a:cs typeface="Times New Roman" panose="02020603050405020304" pitchFamily="18" charset="0"/>
              </a:rPr>
              <a:t>elle</a:t>
            </a:r>
            <a:r>
              <a:rPr lang="fr-FR" sz="1800" dirty="0">
                <a:effectLst/>
                <a:latin typeface="Times New Roman" panose="02020603050405020304" pitchFamily="18" charset="0"/>
                <a:ea typeface="Calibri" panose="020F0502020204030204" pitchFamily="34" charset="0"/>
                <a:cs typeface="Times New Roman" panose="02020603050405020304" pitchFamily="18" charset="0"/>
              </a:rPr>
              <a:t> //  </a:t>
            </a:r>
            <a:r>
              <a:rPr lang="fr-FR" sz="1800" b="1" dirty="0">
                <a:solidFill>
                  <a:schemeClr val="accent4"/>
                </a:solidFill>
                <a:effectLst/>
                <a:latin typeface="Times New Roman" panose="02020603050405020304" pitchFamily="18" charset="0"/>
                <a:ea typeface="Calibri" panose="020F0502020204030204" pitchFamily="34" charset="0"/>
                <a:cs typeface="Times New Roman" panose="02020603050405020304" pitchFamily="18" charset="0"/>
              </a:rPr>
              <a:t>leur</a:t>
            </a:r>
            <a:r>
              <a:rPr lang="fr-FR" sz="1800" dirty="0">
                <a:effectLst/>
                <a:latin typeface="Times New Roman" panose="02020603050405020304" pitchFamily="18" charset="0"/>
                <a:ea typeface="Calibri" panose="020F0502020204030204" pitchFamily="34" charset="0"/>
                <a:cs typeface="Times New Roman" panose="02020603050405020304" pitchFamily="18" charset="0"/>
              </a:rPr>
              <a:t>  promet   de  </a:t>
            </a:r>
            <a:r>
              <a:rPr lang="fr-FR" sz="1800" b="1" dirty="0">
                <a:solidFill>
                  <a:srgbClr val="FF0000"/>
                </a:solidFill>
                <a:latin typeface="Times New Roman" panose="02020603050405020304" pitchFamily="18" charset="0"/>
                <a:ea typeface="Calibri" panose="020F0502020204030204" pitchFamily="34" charset="0"/>
                <a:cs typeface="Times New Roman" panose="02020603050405020304" pitchFamily="18" charset="0"/>
              </a:rPr>
              <a:t>les</a:t>
            </a:r>
            <a:r>
              <a:rPr lang="fr-FR" sz="1800" dirty="0">
                <a:effectLst/>
                <a:latin typeface="Times New Roman" panose="02020603050405020304" pitchFamily="18" charset="0"/>
                <a:ea typeface="Calibri" panose="020F0502020204030204" pitchFamily="34" charset="0"/>
                <a:cs typeface="Times New Roman" panose="02020603050405020304" pitchFamily="18" charset="0"/>
              </a:rPr>
              <a:t>  punir  si  jamais </a:t>
            </a:r>
            <a:r>
              <a:rPr lang="fr-FR" sz="1800" dirty="0">
                <a:latin typeface="Times New Roman" panose="02020603050405020304" pitchFamily="18" charset="0"/>
                <a:ea typeface="Calibri" panose="020F0502020204030204" pitchFamily="34" charset="0"/>
                <a:cs typeface="Times New Roman" panose="02020603050405020304" pitchFamily="18" charset="0"/>
              </a:rPr>
              <a:t> </a:t>
            </a:r>
            <a:r>
              <a:rPr lang="fr-FR" sz="1800" b="1" dirty="0">
                <a:solidFill>
                  <a:srgbClr val="00B050"/>
                </a:solidFill>
                <a:latin typeface="Times New Roman" panose="02020603050405020304" pitchFamily="18" charset="0"/>
                <a:ea typeface="Calibri" panose="020F0502020204030204" pitchFamily="34" charset="0"/>
                <a:cs typeface="Times New Roman" panose="02020603050405020304" pitchFamily="18" charset="0"/>
              </a:rPr>
              <a:t>ils</a:t>
            </a:r>
            <a:r>
              <a:rPr lang="fr-FR" sz="1800" dirty="0">
                <a:latin typeface="Times New Roman" panose="02020603050405020304" pitchFamily="18" charset="0"/>
                <a:ea typeface="Calibri" panose="020F0502020204030204" pitchFamily="34" charset="0"/>
                <a:cs typeface="Times New Roman" panose="02020603050405020304" pitchFamily="18" charset="0"/>
              </a:rPr>
              <a:t> </a:t>
            </a:r>
            <a:r>
              <a:rPr lang="fr-FR" sz="1800" dirty="0">
                <a:effectLst/>
                <a:latin typeface="Times New Roman" panose="02020603050405020304" pitchFamily="18" charset="0"/>
                <a:ea typeface="Calibri" panose="020F0502020204030204" pitchFamily="34" charset="0"/>
                <a:cs typeface="Times New Roman" panose="02020603050405020304" pitchFamily="18" charset="0"/>
              </a:rPr>
              <a:t>// recommencent.</a:t>
            </a:r>
            <a:endParaRPr lang="fr-FR" sz="1800" dirty="0">
              <a:effectLst/>
              <a:latin typeface="Calibri" panose="020F0502020204030204" pitchFamily="34" charset="0"/>
              <a:ea typeface="Calibri" panose="020F0502020204030204" pitchFamily="34" charset="0"/>
              <a:cs typeface="Times New Roman" panose="02020603050405020304" pitchFamily="18" charset="0"/>
            </a:endParaRPr>
          </a:p>
          <a:p>
            <a:pPr marL="0" indent="0" algn="just">
              <a:lnSpc>
                <a:spcPct val="115000"/>
              </a:lnSpc>
              <a:spcBef>
                <a:spcPts val="0"/>
              </a:spcBef>
              <a:buNone/>
            </a:pPr>
            <a:r>
              <a:rPr lang="fr-FR" sz="1800" b="1" dirty="0">
                <a:effectLst/>
                <a:latin typeface="Times New Roman" panose="02020603050405020304" pitchFamily="18" charset="0"/>
                <a:ea typeface="Calibri" panose="020F0502020204030204" pitchFamily="34" charset="0"/>
                <a:cs typeface="Times New Roman" panose="02020603050405020304" pitchFamily="18" charset="0"/>
              </a:rPr>
              <a:t> </a:t>
            </a:r>
            <a:endParaRPr lang="fr-FR" sz="1800" dirty="0">
              <a:effectLst/>
              <a:latin typeface="Calibri" panose="020F0502020204030204" pitchFamily="34" charset="0"/>
              <a:ea typeface="Calibri" panose="020F0502020204030204" pitchFamily="34" charset="0"/>
              <a:cs typeface="Times New Roman" panose="02020603050405020304" pitchFamily="18" charset="0"/>
            </a:endParaRPr>
          </a:p>
          <a:p>
            <a:pPr marL="0" indent="0" algn="just">
              <a:lnSpc>
                <a:spcPct val="115000"/>
              </a:lnSpc>
              <a:spcBef>
                <a:spcPts val="0"/>
              </a:spcBef>
              <a:buNone/>
            </a:pPr>
            <a:r>
              <a:rPr lang="fr-FR" sz="1800" b="1" dirty="0">
                <a:effectLst/>
                <a:latin typeface="Times New Roman" panose="02020603050405020304" pitchFamily="18" charset="0"/>
                <a:ea typeface="Calibri" panose="020F0502020204030204" pitchFamily="34" charset="0"/>
                <a:cs typeface="Times New Roman" panose="02020603050405020304" pitchFamily="18" charset="0"/>
              </a:rPr>
              <a:t>b. Dans le texte que tu viens de réécrire :</a:t>
            </a:r>
            <a:endParaRPr lang="fr-FR" sz="1800" dirty="0">
              <a:effectLst/>
              <a:latin typeface="Calibri" panose="020F0502020204030204" pitchFamily="34" charset="0"/>
              <a:ea typeface="Calibri" panose="020F0502020204030204" pitchFamily="34" charset="0"/>
              <a:cs typeface="Times New Roman" panose="02020603050405020304" pitchFamily="18" charset="0"/>
            </a:endParaRPr>
          </a:p>
          <a:p>
            <a:pPr marL="0" indent="0" algn="just">
              <a:lnSpc>
                <a:spcPct val="115000"/>
              </a:lnSpc>
              <a:spcBef>
                <a:spcPts val="0"/>
              </a:spcBef>
              <a:buNone/>
            </a:pPr>
            <a:r>
              <a:rPr lang="fr-FR" sz="1800" b="1" dirty="0">
                <a:effectLst/>
                <a:latin typeface="Times New Roman" panose="02020603050405020304" pitchFamily="18" charset="0"/>
                <a:ea typeface="Calibri" panose="020F0502020204030204" pitchFamily="34" charset="0"/>
                <a:cs typeface="Times New Roman" panose="02020603050405020304" pitchFamily="18" charset="0"/>
              </a:rPr>
              <a:t>- sépare les briques de la phrase ; </a:t>
            </a:r>
            <a:endParaRPr lang="fr-FR" sz="1800" dirty="0">
              <a:effectLst/>
              <a:latin typeface="Calibri" panose="020F0502020204030204" pitchFamily="34" charset="0"/>
              <a:ea typeface="Calibri" panose="020F0502020204030204" pitchFamily="34" charset="0"/>
              <a:cs typeface="Times New Roman" panose="02020603050405020304" pitchFamily="18" charset="0"/>
            </a:endParaRPr>
          </a:p>
          <a:p>
            <a:pPr marL="0" indent="0" algn="just">
              <a:lnSpc>
                <a:spcPct val="115000"/>
              </a:lnSpc>
              <a:spcBef>
                <a:spcPts val="0"/>
              </a:spcBef>
              <a:buNone/>
            </a:pPr>
            <a:r>
              <a:rPr lang="fr-FR" sz="1800" b="1" dirty="0">
                <a:effectLst/>
                <a:latin typeface="Times New Roman" panose="02020603050405020304" pitchFamily="18" charset="0"/>
                <a:ea typeface="Calibri" panose="020F0502020204030204" pitchFamily="34" charset="0"/>
                <a:cs typeface="Times New Roman" panose="02020603050405020304" pitchFamily="18" charset="0"/>
              </a:rPr>
              <a:t>- entoure en vert les pronoms sujets, en rouge les pronoms COD et en jaune les pronoms COI.</a:t>
            </a:r>
            <a:endParaRPr lang="fr-FR" sz="1800" dirty="0">
              <a:effectLst/>
              <a:latin typeface="Calibri" panose="020F0502020204030204" pitchFamily="34" charset="0"/>
              <a:ea typeface="Calibri" panose="020F0502020204030204" pitchFamily="34" charset="0"/>
              <a:cs typeface="Times New Roman" panose="02020603050405020304" pitchFamily="18" charset="0"/>
            </a:endParaRPr>
          </a:p>
          <a:p>
            <a:pPr marL="0" indent="0">
              <a:buNone/>
            </a:pPr>
            <a:endParaRPr lang="fr-FR" dirty="0"/>
          </a:p>
        </p:txBody>
      </p:sp>
    </p:spTree>
    <p:extLst>
      <p:ext uri="{BB962C8B-B14F-4D97-AF65-F5344CB8AC3E}">
        <p14:creationId xmlns:p14="http://schemas.microsoft.com/office/powerpoint/2010/main" val="1738545090"/>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8358A759-4B65-2E01-9BFD-CF570D5E91E1}"/>
              </a:ext>
            </a:extLst>
          </p:cNvPr>
          <p:cNvSpPr>
            <a:spLocks noGrp="1"/>
          </p:cNvSpPr>
          <p:nvPr>
            <p:ph type="title"/>
          </p:nvPr>
        </p:nvSpPr>
        <p:spPr/>
        <p:txBody>
          <a:bodyPr/>
          <a:lstStyle/>
          <a:p>
            <a:r>
              <a:rPr lang="fr-FR" dirty="0"/>
              <a:t> </a:t>
            </a:r>
          </a:p>
        </p:txBody>
      </p:sp>
      <p:sp>
        <p:nvSpPr>
          <p:cNvPr id="3" name="Espace réservé du contenu 2">
            <a:extLst>
              <a:ext uri="{FF2B5EF4-FFF2-40B4-BE49-F238E27FC236}">
                <a16:creationId xmlns:a16="http://schemas.microsoft.com/office/drawing/2014/main" id="{1E4C2B13-CF87-9B94-0682-B1EA865B80E7}"/>
              </a:ext>
            </a:extLst>
          </p:cNvPr>
          <p:cNvSpPr>
            <a:spLocks noGrp="1"/>
          </p:cNvSpPr>
          <p:nvPr>
            <p:ph idx="1"/>
          </p:nvPr>
        </p:nvSpPr>
        <p:spPr/>
        <p:txBody>
          <a:bodyPr/>
          <a:lstStyle/>
          <a:p>
            <a:pPr marL="0" indent="0">
              <a:buNone/>
            </a:pPr>
            <a:r>
              <a:rPr lang="fr-FR" sz="2400" b="1" dirty="0">
                <a:latin typeface="Times New Roman" panose="02020603050405020304" pitchFamily="18" charset="0"/>
                <a:cs typeface="Times New Roman" panose="02020603050405020304" pitchFamily="18" charset="0"/>
              </a:rPr>
              <a:t>4 Dictée :</a:t>
            </a:r>
          </a:p>
          <a:p>
            <a:pPr marL="0" indent="0">
              <a:buNone/>
            </a:pPr>
            <a:r>
              <a:rPr lang="fr-FR" dirty="0"/>
              <a:t>…………………………………………………………………………………………………………………………………………………………………………………………………………………………</a:t>
            </a:r>
          </a:p>
        </p:txBody>
      </p:sp>
    </p:spTree>
    <p:extLst>
      <p:ext uri="{BB962C8B-B14F-4D97-AF65-F5344CB8AC3E}">
        <p14:creationId xmlns:p14="http://schemas.microsoft.com/office/powerpoint/2010/main" val="2335417606"/>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8C7BA73-9540-58C8-C37D-8F00E50E1105}"/>
            </a:ext>
          </a:extLst>
        </p:cNvPr>
        <p:cNvGrpSpPr/>
        <p:nvPr/>
      </p:nvGrpSpPr>
      <p:grpSpPr>
        <a:xfrm>
          <a:off x="0" y="0"/>
          <a:ext cx="0" cy="0"/>
          <a:chOff x="0" y="0"/>
          <a:chExt cx="0" cy="0"/>
        </a:xfrm>
      </p:grpSpPr>
      <p:sp>
        <p:nvSpPr>
          <p:cNvPr id="2" name="Titre 1">
            <a:extLst>
              <a:ext uri="{FF2B5EF4-FFF2-40B4-BE49-F238E27FC236}">
                <a16:creationId xmlns:a16="http://schemas.microsoft.com/office/drawing/2014/main" id="{39B8DEC7-5193-A877-D5F2-F5F50C4C72F3}"/>
              </a:ext>
            </a:extLst>
          </p:cNvPr>
          <p:cNvSpPr>
            <a:spLocks noGrp="1"/>
          </p:cNvSpPr>
          <p:nvPr>
            <p:ph type="title"/>
          </p:nvPr>
        </p:nvSpPr>
        <p:spPr/>
        <p:txBody>
          <a:bodyPr/>
          <a:lstStyle/>
          <a:p>
            <a:r>
              <a:rPr lang="fr-FR" dirty="0"/>
              <a:t> </a:t>
            </a:r>
          </a:p>
        </p:txBody>
      </p:sp>
      <p:sp>
        <p:nvSpPr>
          <p:cNvPr id="3" name="Espace réservé du contenu 2">
            <a:extLst>
              <a:ext uri="{FF2B5EF4-FFF2-40B4-BE49-F238E27FC236}">
                <a16:creationId xmlns:a16="http://schemas.microsoft.com/office/drawing/2014/main" id="{B60BCE99-7C9E-B01D-7020-EF5427CAA876}"/>
              </a:ext>
            </a:extLst>
          </p:cNvPr>
          <p:cNvSpPr>
            <a:spLocks noGrp="1"/>
          </p:cNvSpPr>
          <p:nvPr>
            <p:ph idx="1"/>
          </p:nvPr>
        </p:nvSpPr>
        <p:spPr/>
        <p:txBody>
          <a:bodyPr/>
          <a:lstStyle/>
          <a:p>
            <a:pPr marL="0" indent="0">
              <a:buNone/>
            </a:pPr>
            <a:r>
              <a:rPr lang="fr-FR" sz="2400" b="1" dirty="0">
                <a:latin typeface="Times New Roman" panose="02020603050405020304" pitchFamily="18" charset="0"/>
                <a:cs typeface="Times New Roman" panose="02020603050405020304" pitchFamily="18" charset="0"/>
              </a:rPr>
              <a:t>4 Dictée :</a:t>
            </a:r>
          </a:p>
          <a:p>
            <a:pPr marL="0" indent="0">
              <a:buNone/>
            </a:pPr>
            <a:endParaRPr lang="fr-FR" sz="2400" b="1" dirty="0">
              <a:latin typeface="Times New Roman" panose="02020603050405020304" pitchFamily="18" charset="0"/>
              <a:cs typeface="Times New Roman" panose="02020603050405020304" pitchFamily="18" charset="0"/>
            </a:endParaRPr>
          </a:p>
          <a:p>
            <a:pPr marL="0" indent="0">
              <a:buNone/>
            </a:pPr>
            <a:r>
              <a:rPr lang="fr-FR" sz="2400" dirty="0"/>
              <a:t>… </a:t>
            </a:r>
            <a:r>
              <a:rPr lang="fr-FR" sz="2400" dirty="0">
                <a:solidFill>
                  <a:schemeClr val="accent2"/>
                </a:solidFill>
                <a:effectLst/>
                <a:latin typeface="Times New Roman" panose="02020603050405020304" pitchFamily="18" charset="0"/>
                <a:ea typeface="Calibri" panose="020F0502020204030204" pitchFamily="34" charset="0"/>
                <a:cs typeface="Times New Roman" panose="02020603050405020304" pitchFamily="18" charset="0"/>
              </a:rPr>
              <a:t>Nous attirerons de nouveaux joueurs puis les capitaines leur donneront le programme d’entrainement </a:t>
            </a:r>
            <a:r>
              <a:rPr lang="fr-FR" sz="2400" dirty="0">
                <a:effectLst/>
                <a:latin typeface="Times New Roman" panose="02020603050405020304" pitchFamily="18" charset="0"/>
                <a:ea typeface="Calibri" panose="020F0502020204030204" pitchFamily="34" charset="0"/>
                <a:cs typeface="Times New Roman" panose="02020603050405020304" pitchFamily="18" charset="0"/>
              </a:rPr>
              <a:t>.</a:t>
            </a:r>
            <a:r>
              <a:rPr lang="fr-FR" sz="2400" dirty="0"/>
              <a:t>………………………………………………………………………</a:t>
            </a:r>
          </a:p>
        </p:txBody>
      </p:sp>
    </p:spTree>
    <p:extLst>
      <p:ext uri="{BB962C8B-B14F-4D97-AF65-F5344CB8AC3E}">
        <p14:creationId xmlns:p14="http://schemas.microsoft.com/office/powerpoint/2010/main" val="1061778345"/>
      </p:ext>
    </p:extLst>
  </p:cSld>
  <p:clrMapOvr>
    <a:masterClrMapping/>
  </p:clrMapOvr>
</p:sld>
</file>

<file path=ppt/theme/theme1.xml><?xml version="1.0" encoding="utf-8"?>
<a:theme xmlns:a="http://schemas.openxmlformats.org/drawingml/2006/main" name="Thème 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Thème 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1084</TotalTime>
  <Words>3145</Words>
  <Application>Microsoft Macintosh PowerPoint</Application>
  <PresentationFormat>Grand écran</PresentationFormat>
  <Paragraphs>410</Paragraphs>
  <Slides>39</Slides>
  <Notes>39</Notes>
  <HiddenSlides>0</HiddenSlides>
  <MMClips>0</MMClips>
  <ScaleCrop>false</ScaleCrop>
  <HeadingPairs>
    <vt:vector size="6" baseType="variant">
      <vt:variant>
        <vt:lpstr>Polices utilisées</vt:lpstr>
      </vt:variant>
      <vt:variant>
        <vt:i4>4</vt:i4>
      </vt:variant>
      <vt:variant>
        <vt:lpstr>Thème</vt:lpstr>
      </vt:variant>
      <vt:variant>
        <vt:i4>1</vt:i4>
      </vt:variant>
      <vt:variant>
        <vt:lpstr>Titres des diapositives</vt:lpstr>
      </vt:variant>
      <vt:variant>
        <vt:i4>39</vt:i4>
      </vt:variant>
    </vt:vector>
  </HeadingPairs>
  <TitlesOfParts>
    <vt:vector size="44" baseType="lpstr">
      <vt:lpstr>Arial</vt:lpstr>
      <vt:lpstr>Calibri</vt:lpstr>
      <vt:lpstr>Calibri Light</vt:lpstr>
      <vt:lpstr>Times New Roman</vt:lpstr>
      <vt:lpstr>Thème Office</vt:lpstr>
      <vt:lpstr>Tous derrière et lui devant</vt:lpstr>
      <vt:lpstr>Présentation PowerPoint</vt:lpstr>
      <vt:lpstr>Présentation PowerPoint</vt:lpstr>
      <vt:lpstr>Présentation PowerPoint</vt:lpstr>
      <vt:lpstr>Présentation PowerPoint</vt:lpstr>
      <vt:lpstr> </vt:lpstr>
      <vt:lpstr> </vt:lpstr>
      <vt:lpstr> </vt:lpstr>
      <vt:lpstr> </vt:lpstr>
      <vt:lpstr> </vt:lpstr>
      <vt:lpstr>Présentation PowerPoint</vt:lpstr>
      <vt:lpstr>Présentation PowerPoint</vt:lpstr>
      <vt:lpstr>Présentation PowerPoint</vt:lpstr>
      <vt:lpstr>Présentation PowerPoint</vt:lpstr>
      <vt:lpstr>Présentation PowerPoint</vt:lpstr>
      <vt:lpstr> </vt:lpstr>
      <vt:lpstr> </vt:lpstr>
      <vt:lpstr>Présentation PowerPoint</vt:lpstr>
      <vt:lpstr> </vt:lpstr>
      <vt:lpstr> </vt:lpstr>
      <vt:lpstr>Présentation PowerPoint</vt:lpstr>
      <vt:lpstr> </vt:lpstr>
      <vt:lpstr> </vt:lpstr>
      <vt:lpstr>Présentation PowerPoint</vt:lpstr>
      <vt:lpstr>Présentation PowerPoint</vt:lpstr>
      <vt:lpstr>Présentation PowerPoint</vt:lpstr>
      <vt:lpstr>Présentation PowerPoint</vt:lpstr>
      <vt:lpstr>Présentation PowerPoint</vt:lpstr>
      <vt:lpstr>Présentation PowerPoint</vt:lpstr>
      <vt:lpstr> </vt:lpstr>
      <vt:lpstr>Présentation PowerPoint</vt:lpstr>
      <vt:lpstr> </vt:lpstr>
      <vt:lpstr> </vt:lpstr>
      <vt:lpstr>Présentation PowerPoint</vt:lpstr>
      <vt:lpstr> </vt:lpstr>
      <vt:lpstr> </vt:lpstr>
      <vt:lpstr> </vt:lpstr>
      <vt:lpstr> </vt:lpstr>
      <vt:lpstr> </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Pierre Seve</dc:creator>
  <cp:lastModifiedBy>Pierre Seve</cp:lastModifiedBy>
  <cp:revision>31</cp:revision>
  <cp:lastPrinted>2025-07-23T15:38:24Z</cp:lastPrinted>
  <dcterms:created xsi:type="dcterms:W3CDTF">2025-07-21T16:35:51Z</dcterms:created>
  <dcterms:modified xsi:type="dcterms:W3CDTF">2025-07-23T15:38:32Z</dcterms:modified>
</cp:coreProperties>
</file>